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04" r:id="rId4"/>
    <p:sldId id="306" r:id="rId5"/>
    <p:sldId id="307" r:id="rId6"/>
    <p:sldId id="308" r:id="rId7"/>
    <p:sldId id="256" r:id="rId8"/>
    <p:sldId id="309" r:id="rId9"/>
    <p:sldId id="310" r:id="rId10"/>
    <p:sldId id="313" r:id="rId11"/>
    <p:sldId id="314" r:id="rId12"/>
    <p:sldId id="315" r:id="rId13"/>
    <p:sldId id="316" r:id="rId14"/>
    <p:sldId id="268" r:id="rId15"/>
    <p:sldId id="269" r:id="rId16"/>
    <p:sldId id="257" r:id="rId17"/>
    <p:sldId id="278" r:id="rId18"/>
    <p:sldId id="299" r:id="rId19"/>
    <p:sldId id="279" r:id="rId20"/>
    <p:sldId id="281" r:id="rId21"/>
    <p:sldId id="295" r:id="rId22"/>
    <p:sldId id="297" r:id="rId23"/>
    <p:sldId id="296" r:id="rId24"/>
    <p:sldId id="298" r:id="rId25"/>
    <p:sldId id="282" r:id="rId26"/>
    <p:sldId id="301" r:id="rId27"/>
    <p:sldId id="259" r:id="rId28"/>
    <p:sldId id="262" r:id="rId29"/>
    <p:sldId id="300" r:id="rId30"/>
    <p:sldId id="258" r:id="rId31"/>
    <p:sldId id="265" r:id="rId32"/>
    <p:sldId id="261" r:id="rId33"/>
    <p:sldId id="263" r:id="rId34"/>
    <p:sldId id="27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77" r:id="rId45"/>
    <p:sldId id="284" r:id="rId46"/>
    <p:sldId id="285" r:id="rId47"/>
    <p:sldId id="280" r:id="rId48"/>
    <p:sldId id="27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04"/>
            <p14:sldId id="306"/>
            <p14:sldId id="307"/>
            <p14:sldId id="308"/>
            <p14:sldId id="256"/>
            <p14:sldId id="309"/>
            <p14:sldId id="310"/>
            <p14:sldId id="313"/>
            <p14:sldId id="314"/>
            <p14:sldId id="315"/>
            <p14:sldId id="316"/>
            <p14:sldId id="268"/>
            <p14:sldId id="269"/>
            <p14:sldId id="257"/>
            <p14:sldId id="278"/>
            <p14:sldId id="299"/>
            <p14:sldId id="279"/>
            <p14:sldId id="281"/>
            <p14:sldId id="295"/>
            <p14:sldId id="297"/>
            <p14:sldId id="296"/>
            <p14:sldId id="298"/>
            <p14:sldId id="282"/>
            <p14:sldId id="301"/>
            <p14:sldId id="259"/>
            <p14:sldId id="262"/>
            <p14:sldId id="300"/>
            <p14:sldId id="258"/>
            <p14:sldId id="265"/>
            <p14:sldId id="261"/>
            <p14:sldId id="263"/>
            <p14:sldId id="275"/>
          </p14:sldIdLst>
        </p14:section>
        <p14:section name="아날로그 스타일" id="{D08A8CBA-0251-4FF3-94DD-600A6C87BD3F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77"/>
            <p14:sldId id="284"/>
            <p14:sldId id="285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73-4E6A-B0EB-D287014E6F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73-4E6A-B0EB-D287014E6F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73-4E6A-B0EB-D287014E6F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implemaps.com/resources/svg-kr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914740" y="2712124"/>
            <a:ext cx="35157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234461" y="234461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218592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E86FF-21F6-421D-B20E-D147C224A6F6}"/>
              </a:ext>
            </a:extLst>
          </p:cNvPr>
          <p:cNvSpPr txBox="1"/>
          <p:nvPr/>
        </p:nvSpPr>
        <p:spPr>
          <a:xfrm>
            <a:off x="4655889" y="3145871"/>
            <a:ext cx="776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여기부턴 자료 모아서 해야 함</a:t>
            </a:r>
          </a:p>
        </p:txBody>
      </p:sp>
    </p:spTree>
    <p:extLst>
      <p:ext uri="{BB962C8B-B14F-4D97-AF65-F5344CB8AC3E}">
        <p14:creationId xmlns:p14="http://schemas.microsoft.com/office/powerpoint/2010/main" val="154267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579F5B-1BA4-472B-A802-E1792670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08522"/>
              </p:ext>
            </p:extLst>
          </p:nvPr>
        </p:nvGraphicFramePr>
        <p:xfrm>
          <a:off x="667148" y="175454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781BCC-50D4-4009-A85D-6E51DE15EF1B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CCED3-6A68-4A63-B66D-F242AD291928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45559-863F-4343-9AEF-C4B652F5268C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83B38-A3B1-4034-84D3-5654EC611D9E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A75F-F78D-43F9-97D7-025E1A5DE423}"/>
              </a:ext>
            </a:extLst>
          </p:cNvPr>
          <p:cNvSpPr txBox="1"/>
          <p:nvPr/>
        </p:nvSpPr>
        <p:spPr>
          <a:xfrm>
            <a:off x="3405705" y="38828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DBBEB-AFE0-4FB4-90AE-47A4D20730B1}"/>
              </a:ext>
            </a:extLst>
          </p:cNvPr>
          <p:cNvSpPr txBox="1"/>
          <p:nvPr/>
        </p:nvSpPr>
        <p:spPr>
          <a:xfrm>
            <a:off x="6159527" y="38828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BF16-D371-4111-B3AB-6F4E0788E3F2}"/>
              </a:ext>
            </a:extLst>
          </p:cNvPr>
          <p:cNvSpPr txBox="1"/>
          <p:nvPr/>
        </p:nvSpPr>
        <p:spPr>
          <a:xfrm>
            <a:off x="8913349" y="38828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503956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1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4285757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2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7045115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3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795444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4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81577D-598E-4542-9C97-8333E0A065CF}"/>
              </a:ext>
            </a:extLst>
          </p:cNvPr>
          <p:cNvSpPr txBox="1"/>
          <p:nvPr/>
        </p:nvSpPr>
        <p:spPr>
          <a:xfrm>
            <a:off x="1368762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BEC0A-82C4-4B5F-ACE6-0E491350A2B3}"/>
              </a:ext>
            </a:extLst>
          </p:cNvPr>
          <p:cNvSpPr txBox="1"/>
          <p:nvPr/>
        </p:nvSpPr>
        <p:spPr>
          <a:xfrm>
            <a:off x="4127320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6FABE-C1C5-4BFB-B098-242B567A078F}"/>
              </a:ext>
            </a:extLst>
          </p:cNvPr>
          <p:cNvSpPr txBox="1"/>
          <p:nvPr/>
        </p:nvSpPr>
        <p:spPr>
          <a:xfrm>
            <a:off x="6885879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EA92B-95BC-45E2-B815-F87944AAACA2}"/>
              </a:ext>
            </a:extLst>
          </p:cNvPr>
          <p:cNvSpPr txBox="1"/>
          <p:nvPr/>
        </p:nvSpPr>
        <p:spPr>
          <a:xfrm>
            <a:off x="9653985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C58240-7919-4B54-BF6A-5A78AD6EC21B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4B3C4F-FCF5-4EE0-AA33-556262BB825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5D97B-E571-4150-A9C9-BD7972DE80A8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3EA326-E050-4F05-BD85-4878DADE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FC428A-3041-4BD9-9257-2A7F154A3A6B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3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55AA11-F02B-4ED6-8A16-35BDF520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AEF19-0CFF-4B8B-8D9A-2F158D3D7F09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</a:t>
            </a:r>
            <a:endParaRPr lang="ko-KR" altLang="en-US" sz="44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C928C-7087-4505-B059-E7DBDEE0AECA}"/>
              </a:ext>
            </a:extLst>
          </p:cNvPr>
          <p:cNvSpPr txBox="1"/>
          <p:nvPr/>
        </p:nvSpPr>
        <p:spPr>
          <a:xfrm>
            <a:off x="325120" y="3490557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3245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5D85906-7F6E-4BB1-AD0F-842B4388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-5715"/>
            <a:ext cx="12202160" cy="68637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9876E7-54B2-403F-9A9B-E2975419D434}"/>
              </a:ext>
            </a:extLst>
          </p:cNvPr>
          <p:cNvSpPr/>
          <p:nvPr/>
        </p:nvSpPr>
        <p:spPr>
          <a:xfrm>
            <a:off x="6096000" y="-35561"/>
            <a:ext cx="6096000" cy="6893561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F7FB2C-9A14-4C61-8671-530256E1121C}"/>
              </a:ext>
            </a:extLst>
          </p:cNvPr>
          <p:cNvGrpSpPr/>
          <p:nvPr/>
        </p:nvGrpSpPr>
        <p:grpSpPr>
          <a:xfrm>
            <a:off x="-10160" y="-35561"/>
            <a:ext cx="6370320" cy="6893561"/>
            <a:chOff x="-10160" y="-35561"/>
            <a:chExt cx="6370320" cy="68909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39D272-71B9-47FC-A163-23B65BF3F525}"/>
                </a:ext>
              </a:extLst>
            </p:cNvPr>
            <p:cNvSpPr/>
            <p:nvPr/>
          </p:nvSpPr>
          <p:spPr>
            <a:xfrm>
              <a:off x="-10160" y="-35561"/>
              <a:ext cx="3185160" cy="6890971"/>
            </a:xfrm>
            <a:prstGeom prst="rect">
              <a:avLst/>
            </a:prstGeom>
            <a:solidFill>
              <a:srgbClr val="FAD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C39D387-A82D-4102-99A2-FAE28941B3F2}"/>
                </a:ext>
              </a:extLst>
            </p:cNvPr>
            <p:cNvSpPr/>
            <p:nvPr/>
          </p:nvSpPr>
          <p:spPr>
            <a:xfrm>
              <a:off x="3175000" y="-35561"/>
              <a:ext cx="3185160" cy="6890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00397E-C85E-4A28-88F0-8EF446151950}"/>
              </a:ext>
            </a:extLst>
          </p:cNvPr>
          <p:cNvSpPr txBox="1"/>
          <p:nvPr/>
        </p:nvSpPr>
        <p:spPr>
          <a:xfrm>
            <a:off x="6979920" y="1706880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0F4A7-1F0A-4CED-B15E-9D73A0DC7250}"/>
              </a:ext>
            </a:extLst>
          </p:cNvPr>
          <p:cNvSpPr txBox="1"/>
          <p:nvPr/>
        </p:nvSpPr>
        <p:spPr>
          <a:xfrm>
            <a:off x="4709888" y="1706880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B630D5-DD64-4B76-ACCF-A51FDF473E2E}"/>
              </a:ext>
            </a:extLst>
          </p:cNvPr>
          <p:cNvSpPr txBox="1"/>
          <p:nvPr/>
        </p:nvSpPr>
        <p:spPr>
          <a:xfrm>
            <a:off x="4709888" y="2887999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2F45BB-ED0E-4D5F-AED4-6B4AC4F44474}"/>
              </a:ext>
            </a:extLst>
          </p:cNvPr>
          <p:cNvSpPr txBox="1"/>
          <p:nvPr/>
        </p:nvSpPr>
        <p:spPr>
          <a:xfrm>
            <a:off x="4709888" y="4069118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FF9393-CB57-4065-8A0E-8159AD23970D}"/>
              </a:ext>
            </a:extLst>
          </p:cNvPr>
          <p:cNvSpPr txBox="1"/>
          <p:nvPr/>
        </p:nvSpPr>
        <p:spPr>
          <a:xfrm>
            <a:off x="4709888" y="5250237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4E6F9-755C-4430-9B5A-B0E031AA6253}"/>
              </a:ext>
            </a:extLst>
          </p:cNvPr>
          <p:cNvSpPr txBox="1"/>
          <p:nvPr/>
        </p:nvSpPr>
        <p:spPr>
          <a:xfrm>
            <a:off x="6979920" y="2819660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04F4EC-56CF-451A-AA52-1416238F1C34}"/>
              </a:ext>
            </a:extLst>
          </p:cNvPr>
          <p:cNvSpPr txBox="1"/>
          <p:nvPr/>
        </p:nvSpPr>
        <p:spPr>
          <a:xfrm>
            <a:off x="6979920" y="4038340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4A7128-BF19-498A-AE43-20D0F035839E}"/>
              </a:ext>
            </a:extLst>
          </p:cNvPr>
          <p:cNvSpPr txBox="1"/>
          <p:nvPr/>
        </p:nvSpPr>
        <p:spPr>
          <a:xfrm>
            <a:off x="6979920" y="5188682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AFC06A-88C4-4E5C-BB27-8539B928D64D}"/>
              </a:ext>
            </a:extLst>
          </p:cNvPr>
          <p:cNvSpPr txBox="1"/>
          <p:nvPr/>
        </p:nvSpPr>
        <p:spPr>
          <a:xfrm>
            <a:off x="293623" y="682566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제목을 입력하세요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24F7BF-CBED-45E9-94CF-E3461FD7453D}"/>
              </a:ext>
            </a:extLst>
          </p:cNvPr>
          <p:cNvCxnSpPr/>
          <p:nvPr/>
        </p:nvCxnSpPr>
        <p:spPr>
          <a:xfrm>
            <a:off x="293623" y="538480"/>
            <a:ext cx="9154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28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47737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04F37EC3-8068-4B19-85C0-D1ECD32C99F2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3ACBD-C182-4CF7-807A-9124397E663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90A19D-516D-4F2E-9FDB-E6A1041936D7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08E2204-B2DA-4BC9-A415-3DD7B776E9C1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6C1CB1-301A-4AFC-98B6-04102E310A46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7612EF-F1F8-4FB5-B1BD-7D9083A8CDB9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EE00B34-291B-42E4-897B-CE7B783FF89B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A16E9D0-F776-4674-ABDD-994F82E0E562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B5B7514-08E5-4939-8CF2-91893C226946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012BE98-F53C-4ACA-B769-1EA730EDE22D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A4EDCD-D857-4716-997D-1F72682C774C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A187737-886C-4683-8E48-9E4435E3F2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4143183-55CA-409D-8A21-D42D42D37373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CBCAADD-E58E-4C1F-BA97-B6E6D5D39B5D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64324EB-43B6-4287-B9B3-D1AE7EC65C5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5CA632E-D131-4BCB-A4D2-52E3F82536B0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0318C23-8182-4182-83B3-F2C0C9DF44AC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B5A9D3C-E86F-4A75-9859-7928FED15E59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2473017-E0BE-408A-B727-C1C1C17F82D8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C71D523-4D9E-4696-BCA0-31166273DC2B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433E66B-9F55-4027-BCB3-CD3CAD13683A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EE4712D-3374-44DA-A23F-055C9E8C23BE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CD37E2A-92AC-45FD-BE53-19166C794B0C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2586B7-E435-42F3-B2EF-BBEBB204B026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6F2C5F0-6CC5-4837-B1D3-B054B673FBA9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E42572-5D20-4832-AD3F-5E7C017AAFE5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EB52FA4-C66A-4A2E-9D15-2BA9BB02A482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DE4143A-811A-42C9-B9C7-912F184218C2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70B6930-C753-4FE2-8F4F-D55F3127D99B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4D8241B-D864-463C-9F53-C44742522CB4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2DF9CE-76AA-486F-BA8D-F352A111DD4D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BC5247-459A-494C-A7BF-A96B3F04CA30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E0FDDE-3402-485F-ADAB-9231CB16DED9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39F8087-BA4C-463F-B76A-2F1439BA2514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0999D7D-1690-40F1-BE89-B152027F5521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BD4059-0780-4242-81F7-445D65DF521D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40768D7-7D5A-4822-A9AA-677BE7494DFB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EAE74E9-353D-43A6-9D1C-00281C1CD49C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FABAB16-9517-4A95-A3B7-70EDF33F2BBC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3575227-A91C-4554-8C49-EF4F7292C112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49C964F-0D3E-44A0-8C1D-702F10D390F4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81D354-F400-47FC-A212-0F003C71786F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EF08695-1609-4CD1-9E94-E6EEBC80A02C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C2703E-F7E7-428F-9F4E-27BAE70A92F2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DE1D3C7-9CC4-4873-BE3F-01BDD86486D6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21ED735-46E7-4A1F-A291-60A8EAB578E5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97A58ED-224F-45A4-8314-11C7275A4D23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4EEFAB8-1F82-499A-AA12-4DB327A2E57D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B95F5FF-9365-4A6E-B4EC-ABFEC2077652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4FA87D8-963C-4319-B390-9A5905E2BC38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5BA4D58-E12D-4703-9E78-7CD9F15DD8A3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CCD9B8A-1E47-4D05-A5C5-F3C28540D59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F6F8A20-7862-4120-BBE7-D25654F62F78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A87D839-B894-4FCC-B78B-8327EDC3BBF6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02E2E28-9B40-4F59-B35E-55C89CC79021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E38D6CE-164A-4B70-BE2C-A7CA95F49AE5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D644-93CA-4E8B-B50D-D89CE666F0F6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3FA6F5A-9D66-4086-909F-43AAD9DC04E0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BD43FE8-BA8C-44BA-88BF-BC76D0A1D369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48ACFE0-62B2-4DC4-8C6C-586B3119D6F0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ACA00DC-E4C4-4CC2-9C95-5C87B4518D8B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DA34B6E-B340-4FAA-99DB-68EE0B46BF18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8F0ABA2-3017-4212-9CCE-9DDBD1C93FFB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2B71052-63DB-47A4-83E0-31FA81285510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87E4E6A8-6998-4D6E-A377-06D10B0B968F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212937D-38A9-4BE5-8FA8-C08FA89354F2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791D40C-A754-4DF7-BF59-18E0CDB469B0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635F60-117C-4C58-AE33-7FE0647BC59D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5C0EFF8-9F6B-4CCD-AC4A-82B43A1C9AE7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D4B08C1D-D3BA-4C30-9B2A-267885D3BE8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3463174-CB90-4DBB-8A71-284320E118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CEF5AD3-A84E-4CC7-9778-F69370D1EF8C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E94C00F-ED6C-43A5-B541-62101D00A8CF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DFE46E-8053-4BE4-9C78-5F4E1E619F5F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29CE58B2-FA01-443C-AD44-051C8CEB71E7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508FB1C-D081-4259-A15C-6E6058D6F030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4A8FE32-7106-4AB9-9013-3E2BFE31219A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CD11A73-D7A3-4099-A8E5-BA7925EF0540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2FF61FB-7018-47F9-A726-3502B660E606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EF4E153-4DBA-4317-BC27-5A297064ADD5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0E67401-2334-4B01-9258-9398DBD867A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AEB7315-75BC-4851-82A1-D47058E19B77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3EA96C9-5743-4796-9887-47A5F94FAF8B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13CE7F38-D028-4A23-B415-78BE3DC5FB92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1F9491E-0FC2-4C96-A98F-4EC09962A19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841F8C0-BB14-43E8-B099-ECD94CF07B3D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4195E47-0098-48B6-8AC5-3743D230EDF8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58B12C0-DE19-4B6E-B56E-C0A9C4DA75E9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E07D691-DEBF-4C85-9DA7-5403A6704AC8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E2F663F-5145-42DC-99AD-F553A670CC22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F20EC746-3782-4785-9BFF-BBE0FC2D62FA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6030DCA-5366-4FB1-A8BE-D2407C538AA3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A60B0E4-A51A-498A-A7DB-DD5AF3B7883F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BC22498-B9AD-4391-A538-7D4C049C2F0F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57367BF-0CAE-424F-97E7-B38CD384EA22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8AF4809-F73B-4C53-B0DC-1752BD9A78F9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FC87085-344C-4FA7-8D26-4A767C15FD80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725988F-9D77-4571-98FE-516BD3001AF0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0E84BD-A1D5-44F2-A815-CE69B0EC1503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13A32B6-7C80-4EA0-A80E-16B6C1D79D0C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B3B0C92-0BD9-4111-B7E2-1503A29545A3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586EB47-0252-4153-A895-9964AB25634F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D72F82-078E-476F-A13B-6AED182C4C42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8742311-FD09-4CC7-99BC-D19ACD463A0A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200EEE-9B2E-4E8A-994F-4D4D9D0DF16E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074245D5-7614-44F7-BDFE-739EC3DC162E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4EF0816-17AA-4F99-AA02-EF260B8C15F5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9D13240D-4FF0-469D-9411-3F8FE36017E9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E098BBB-DFE0-4B55-9B27-DAFF1EBF0138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B668727-09E6-4CE4-8737-727B5A1FB62C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A0BB2485-BA42-4122-8BF2-FE3698B2929A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441B2FE4-4227-49EA-BD94-BB639D6F1B1F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63E8FA7F-E7DB-41B2-A9B5-4EEBA76989F5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93FA396D-2A8D-4C0C-AB59-A96AC8375F18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E719D48-4DBF-4037-A1C1-7CBD17D53E26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851BC52-FB41-47D9-A508-04302FDD2371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95F0EC6-EF57-45ED-961A-8A6ED9F5131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6408CD5-8EC8-4EEC-987A-D3136E41C6FE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3B3CD898-DC8E-4E7A-B108-3C02E9026BC9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6060111-0E61-4620-B3F4-0DE16BBC63C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0FAF08F-D747-4A8F-84F0-65D065C27A11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89587CC-2CC4-40C7-BA00-68A36B606B37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CB4E567-CB89-4833-909D-54956ADCB2C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AC86DED-3D9C-4DF0-97DD-79E1819FEA81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03E5939-BE68-428E-83AA-949EBA4FAB2B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E20A68-D8AB-4A0B-AEEC-A1C8D3DA0A2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FE8FC9F-E4F9-4597-B726-54E5AB04E23D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11EE0F8-DAE9-4660-8F76-58BA011AE587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E9D1394-5B43-4C22-B813-44E8E770F7B5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CEDE6FF-2BDD-43C2-AC16-3A57799FA6E1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21392B9-11E6-4999-8F6F-64D61AB8B7AF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9168FDE-681F-454E-B185-B213B470A1C7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6C16D0BE-7C09-4A22-A0DB-2E21A2743658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243D76A-EC4E-4226-8696-A40121FFF4B4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8397324-6AA4-4280-9147-D43D3B361D5F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E9A0CEB-0BD1-491F-9191-3125A404237F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3F08DBF-D0DC-4953-9CB5-53344B81FF70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6864699-7EB8-4352-8C80-0B72D691E5CF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01570ED-984C-427F-9DE5-98E2FE6C7F0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DD346BA-E50E-4C24-8303-FD5495562A90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A58F85FA-96AD-4021-8C77-1C7FC03BDBD7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77038BE-F43E-4424-AA0E-273B9BC14C47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AEC21F0-9BB5-49ED-A526-E80F364FC9B1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2B4D16F-16F6-4E03-99B7-A8FE9C38C8BE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C700E68-833B-4383-A521-7D970514FA37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84B18FDD-802F-437C-A71C-DF44FC1A2A31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D4F5002-F315-4602-AC21-83CCD8D4E820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6621040-3110-4B79-A286-862A7078C8E8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AD1CB7A4-AF65-48E3-8F43-1D4B033FE0D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D6A1C2C5-7E7F-48EC-805D-0AD30675713A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F2C836BF-4A56-4E58-ABE7-CE2B3D71B901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0110F93A-08FA-469D-BF0C-BBD6F29F1E47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82153F5-63CD-470A-97BC-66A66584BCF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CB0696C1-DE38-459D-8244-011C81F6F5BB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95FABF17-5B95-457C-95A1-C05C240FA262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389FDF69-9989-4F11-AF6C-22A826039145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799B7E-E3B1-407C-9ED1-769D7B7A264A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5D8B5F81-07E9-4285-AA1F-71459B6351F2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FE181B4-5271-4A7F-918B-E6145FC42EB9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5DBE8EA7-EA92-4627-AA4E-1FB4EB7348AC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A31F47B-4CF1-42F4-8AEC-5824C02B1AC8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C7054C9F-4C4E-4264-9E1A-17DE11F4FF05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EECEEC4-4033-4844-8E3E-F6BD06111602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49DFD462-7BC1-4712-BEB2-4BE3600D090A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5A193D96-511B-4E09-9E9F-86D5E17E6045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820E5269-0F41-45BE-AF9D-35F2B37B0166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065DD0B1-6CBB-4798-ABEF-A7C7071A5D1E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EAB1EDF4-3963-4560-A139-DC54B9D2002B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C9D4489-1B90-4129-AB5E-04304C9FF2C8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28069DF9-2ED5-4573-A85A-F983641CDE52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C3109DD-B4A6-441B-A4F9-D080E768B618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20AE2A85-2D1B-4183-A5DF-5410EE1945A4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A13BA5B-1320-4C8D-BE41-9DD8679BCE14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5DCDD8E-D480-4A05-A022-6E2B375F569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50192AB-8E19-47E4-93E4-A05C1D809CE5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2A5EBD1D-1509-4B67-92AD-34CF888A90B9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D35D7E13-3DD9-4A26-BFC5-33FE0F4B5995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E798D2C-61B2-491B-8370-193D08C190A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BC88988-471C-4FDE-8DE0-3A36902C1EF8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8045101-6431-4061-9F43-A7FEDC1E465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A83309C8-43D0-40E9-A88F-6628EC26707E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1BA8215-754C-4108-AB11-576BC2FCEB67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F1BAF282-A2B9-4B46-BB1C-683ADA2D91AA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7F49A0E-ED10-4B94-8CCB-924833E547D5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0BAE508-109D-408C-9548-27BB8083BA98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AEB8EA1E-AB90-40C5-90E5-1EBD5A8B45A3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5844EFAA-CD1A-4B12-B7EF-4F495479B0C1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9090905-B6F7-422B-9BD6-CF3925C54503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2E7A29E-1C60-4153-B43B-0A916E8D5B77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D0C42EE-F408-41D1-A6B0-D716C2B90070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900338A-F105-4E97-BAD2-E18596C46F01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CF20198-6C2A-4937-9F8A-3A64324022A7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CB34552-0DD0-4488-845A-D21E2746B55C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C4084E4-ABF5-4592-A463-BD6233B5B1F7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AE65F915-8F15-462C-B21C-DFE2D4871577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03E1A-BFA9-4B87-B200-D7843586288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ED6697C3-3D80-4900-B21C-14625065C0EB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5A28DC6-E391-42BA-890E-AFBE3DA39094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D22FB154-5749-4DA1-80B9-8729FBB43525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993B3530-8A55-4D21-97CE-3A53DA578658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83D2009-65C9-49F8-80A9-7C93CDE682BB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567E683-7A98-453D-AF9A-7FDF8E9093AB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1FEC0A05-036F-4A6D-8640-F965950DF987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B58AC0FC-34BB-4B6B-BBA0-1C17FC01EE0B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B1E2643-8570-4C0B-9BDE-0C589D6EB061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D175C7E2-1BE1-4AEC-A5C5-C003468B46C3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D9F32AE2-1650-4980-86C3-31C6F217443A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9AEB38A4-0C3C-44CC-8E94-99624147F722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A5BA1AB-8F15-4023-8D1A-92B420584C09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324BF92A-3B76-4ACA-B49C-BB02F2CA88CB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3B075CA8-F5AC-4FD3-B1A5-D3A757BBFDF6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F8487CCC-576E-450F-A71E-6C1DBC14E069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01ACE2D3-3B0D-4E56-885D-3E27EE421B3F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7CDB9DE0-77BB-420D-98DB-EDA9FF0D90BC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D330A39-CACA-41DA-89C8-565E3BE5765A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5FB1BCF2-E87C-422A-82BE-7567115451F1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9DCBBC5D-56A5-42DB-AD6B-D06A9D6ACAD6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6CDCC044-1376-46F0-8938-C98D7629DA97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4FE90D34-1D1D-4481-8766-354F4282CB32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FB2BF9F-18F8-4E19-9025-A2DDE8CB20FA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E4AB9CED-EA24-4116-9FCD-DBB0409A4F53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DA3D1741-09D2-4344-8434-2CBE4672A00D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7008E5DF-ECB4-4656-9F03-2628A43EEFC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8D9E4083-91D5-451D-A43C-F356E7093CE0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845343C-13EF-4906-BB0A-4FB70C17AECF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FE1169E-0DE6-4994-A5C9-15D575958B54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74FC187A-A3A8-436D-9DB4-62B6D805F21A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1740A890-7E8B-4934-8A6F-1725782BA43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CDA3145-DB9E-4B3C-BDB3-81394F3FA7C8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D78A077-9AA8-4CBA-9613-39A8A2DE4231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ABFFE1BE-04C4-4C2A-8EC5-2669D0C48454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7024EDB5-0D45-40F9-9ED2-6B94C6BE17C7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8912EFD0-6CB5-43C3-8A90-04098A17CE91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8C9540D9-52EB-4B3C-9653-E3D488802FA4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A48B425-B8C7-4F7E-93C0-E53A9FC276C2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D96641D-FB77-4D66-A15F-AE55B1A6EAC0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1659F889-8B97-43CC-92F9-C90C718DC138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8A8A1EE-A0A0-4F93-96AE-006BC67B29F4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9FFE311-2DF0-4283-AB10-12173EDE9848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4958124-CD9C-472A-8192-1E411890E999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5C44F5B0-F118-481D-A906-DAE5335778C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58E32CE9-30BB-4C2B-9A1E-B5750DD97019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13657EBE-81B1-4345-AEEC-3B26694B3A53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10FD50FE-DF2B-432C-889A-C5B76DCCF7E8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546C8A66-70D2-489B-8633-A776CC0BCE19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25538898-C33A-4DA1-A765-ABCE33970D28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50710F9D-DBBC-47B3-AD32-2B42473C78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02C7DBEA-D024-4C28-A08C-FD59EEDA07A6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D25B2EE-23B9-4C7A-A8FD-4DA2F95F7AF1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ADDE1D1-603C-4939-AB36-9A57258D806F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3CCCB32-A762-4B22-9498-8B5FF426C099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5009620-33BD-444E-9C04-0BB4E22CA8AE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4474926-08C4-46E4-8743-7D2E2DF1FAC1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315A2E2E-7552-414E-9C8C-A6DF86C684D8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32603D69-7EDD-48D7-A72A-8D5E147A8FB1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8E86F713-B424-4179-853A-9D72B6EFEC50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28BDC82-1433-475A-B16B-FBAB8B452556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2357118B-3195-4B06-BC37-A2AA46A39896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D2C75F8A-BBBA-469B-9F8E-1CDEC8202AB2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6F2F771-7DB3-4A2A-9F95-DE3A663625B8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537D581-4ADE-4A60-8485-A40083533BA2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60BC3F3C-823C-4741-84C4-97CEDB3EB859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7BEC209F-234C-4435-9870-0B247052812D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AD79F1E6-E388-4721-B79B-B9B82FAC4292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D47324A0-A55F-4BFE-878D-0B9CD3F8B37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445273C-947D-4FBB-B6E8-561DAA366249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B17A686C-065A-423A-A3AA-0E4BF94846BF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85125113-8DF2-45DC-8F5B-6C2AC6FA930C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E28DFD71-4678-4B58-8931-88854C1916CC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513DB8AF-538E-446F-AC33-058A8E23E067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E2D1D276-C674-4ED8-9C90-E2494C5CA82F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AD2F7CD0-FC83-41D3-9347-FD42462FD259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0C78799-8BFD-47A1-B393-4399CA7E3988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C85EED52-06EA-4CE5-ADD5-02825FD2FFFA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2A87EC42-240E-43CB-B252-41378E50D9E1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E38561D-2C53-4532-B866-F182735C9EF2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BF1C93A6-5F17-4E23-AFEC-E2A4940A0351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550B4D83-5028-465A-B579-D27FF3BD7BED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EC00CE6D-12DC-40BD-B6FC-618DD1A92068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33F8D1-C1DF-41F7-805C-73F0FB578941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5F6C373-CC8B-4115-B0FA-BBE2EF89971D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AF4E4989-98B2-4436-9371-297ECE510BB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01ECC15F-63B9-4416-A0F1-068923EB7532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22C337CC-C74A-41C0-95B5-60DDD5E39C7F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E13EC26C-0350-451D-9050-31421BC38CAC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7693205-B79D-4405-8B6D-A49617FE5D6E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9F47BD13-DD83-4114-9D74-CAE6E18A2723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A91125A3-CF26-4E5E-B079-C8ED6596ED2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89A075-6FBC-41C7-9BEA-12AFF2833C97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22991A91-21A9-4A17-9814-96C5343083D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00CC3859-2D6A-4A13-A368-70CAA4F2828E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C766768-F375-4B75-A379-ECE0D76ECE20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4D1B847D-223C-4414-A5A0-F71975CB7D74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F5FBC858-6140-4158-889D-83E32E5E239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2E6D5D0E-1D6F-4993-B29A-3A8F660A4D18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24338169-9DAC-44AD-94BB-07CB4FFE660E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672FCD6F-7495-4C72-A033-B412412986D4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63CA4DBB-39C1-471D-860A-153EF6D84F5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D3F5BC6F-F4D9-43D6-9FEA-BD89CAC589AC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1E9AA160-0912-4DB7-995F-AD24CF6705DC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E0AC6497-D143-45AF-818A-0175BF03E99F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4B76ED7-F1D9-4D8A-A78B-3DCDF8C8360B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DB9C60D-175D-4C3C-987E-7A7D6983178D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106AE5C4-4689-4715-A263-93562BC35CE5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4657EFC-D76B-4F26-80B0-333983082CBC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F023A354-C71A-4796-BAD5-1F21E21C8605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C6F11A56-E531-4844-BCBC-6D4887E9B893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DE196898-5BF4-4532-8F2D-903E6285F45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8BFEC9E9-423E-4E20-8881-E7C6F5665EBB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7526FC60-AFA3-450D-B916-DB651E709DEF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02682311-BC4E-4326-AB02-8DF682117EBB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rgbClr val="A5CB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2BA2EE6A-8F97-4FA3-8526-BC354CAEBE5C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0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25725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14853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03981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E66768-7AB6-4BC6-8F31-3F03C8CD9AA9}"/>
              </a:ext>
            </a:extLst>
          </p:cNvPr>
          <p:cNvSpPr txBox="1"/>
          <p:nvPr/>
        </p:nvSpPr>
        <p:spPr>
          <a:xfrm>
            <a:off x="882484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EF033-3D9A-4572-822D-38DD12F300B0}"/>
              </a:ext>
            </a:extLst>
          </p:cNvPr>
          <p:cNvSpPr txBox="1"/>
          <p:nvPr/>
        </p:nvSpPr>
        <p:spPr>
          <a:xfrm>
            <a:off x="4619467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F05F1-A173-43A7-B191-ADFA8A95D8FF}"/>
              </a:ext>
            </a:extLst>
          </p:cNvPr>
          <p:cNvSpPr txBox="1"/>
          <p:nvPr/>
        </p:nvSpPr>
        <p:spPr>
          <a:xfrm>
            <a:off x="8356450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159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5569474" cy="461665"/>
            <a:chOff x="1007259" y="2450771"/>
            <a:chExt cx="5569474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49744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1933863" cy="461665"/>
            <a:chOff x="1007259" y="2450771"/>
            <a:chExt cx="1933863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시연회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933863" cy="461665"/>
            <a:chOff x="1007259" y="2450771"/>
            <a:chExt cx="1933863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끝마침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25725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14853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03981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64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127C9B-6A0E-4BE4-BC1A-2C2EFA18AEA3}"/>
              </a:ext>
            </a:extLst>
          </p:cNvPr>
          <p:cNvGrpSpPr/>
          <p:nvPr/>
        </p:nvGrpSpPr>
        <p:grpSpPr>
          <a:xfrm>
            <a:off x="5924696" y="3279858"/>
            <a:ext cx="1361100" cy="523220"/>
            <a:chOff x="5460729" y="3279858"/>
            <a:chExt cx="1361100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C1DDA0-ADAC-4E90-AEDA-88A974EDF5DC}"/>
                </a:ext>
              </a:extLst>
            </p:cNvPr>
            <p:cNvSpPr txBox="1"/>
            <p:nvPr/>
          </p:nvSpPr>
          <p:spPr>
            <a:xfrm>
              <a:off x="5460729" y="3279858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S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76B8979-CD2C-42DA-98A0-B86B4E2398EC}"/>
                </a:ext>
              </a:extLst>
            </p:cNvPr>
            <p:cNvSpPr txBox="1"/>
            <p:nvPr/>
          </p:nvSpPr>
          <p:spPr>
            <a:xfrm>
              <a:off x="6298929" y="3279858"/>
              <a:ext cx="522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W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08854D-29B8-430F-8EA6-10C513F532D3}"/>
              </a:ext>
            </a:extLst>
          </p:cNvPr>
          <p:cNvGrpSpPr/>
          <p:nvPr/>
        </p:nvGrpSpPr>
        <p:grpSpPr>
          <a:xfrm>
            <a:off x="5924696" y="4068817"/>
            <a:ext cx="1242478" cy="523220"/>
            <a:chOff x="5460729" y="3279858"/>
            <a:chExt cx="1242478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6AEBBA-ADDF-4A4F-96CF-A5CC498BD5DD}"/>
                </a:ext>
              </a:extLst>
            </p:cNvPr>
            <p:cNvSpPr txBox="1"/>
            <p:nvPr/>
          </p:nvSpPr>
          <p:spPr>
            <a:xfrm>
              <a:off x="5460729" y="3279858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O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FE912A-0847-46C0-B373-E3046C800D92}"/>
                </a:ext>
              </a:extLst>
            </p:cNvPr>
            <p:cNvSpPr txBox="1"/>
            <p:nvPr/>
          </p:nvSpPr>
          <p:spPr>
            <a:xfrm>
              <a:off x="6298929" y="3279858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T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06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58029-9EA7-4C41-AB76-3C066B72235A}"/>
              </a:ext>
            </a:extLst>
          </p:cNvPr>
          <p:cNvSpPr/>
          <p:nvPr/>
        </p:nvSpPr>
        <p:spPr>
          <a:xfrm>
            <a:off x="6319520" y="1503690"/>
            <a:ext cx="5638800" cy="47243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CE8382D-AA9F-4287-B88C-46AE6E557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987689"/>
              </p:ext>
            </p:extLst>
          </p:nvPr>
        </p:nvGraphicFramePr>
        <p:xfrm>
          <a:off x="6593643" y="2100582"/>
          <a:ext cx="5090555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F46BCB-2236-466F-B9ED-A213159370CF}"/>
              </a:ext>
            </a:extLst>
          </p:cNvPr>
          <p:cNvGrpSpPr/>
          <p:nvPr/>
        </p:nvGrpSpPr>
        <p:grpSpPr>
          <a:xfrm>
            <a:off x="995462" y="1503690"/>
            <a:ext cx="5100538" cy="4916737"/>
            <a:chOff x="6504940" y="1714500"/>
            <a:chExt cx="5191760" cy="49167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448DB0-B86B-494A-9D0E-AE232AD91B9F}"/>
                </a:ext>
              </a:extLst>
            </p:cNvPr>
            <p:cNvSpPr txBox="1"/>
            <p:nvPr/>
          </p:nvSpPr>
          <p:spPr>
            <a:xfrm>
              <a:off x="6504940" y="4076692"/>
              <a:ext cx="519176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어머니 한 헤는 내일 계절이 까닭입니다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새겨지는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마디씩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위에 아침이 가을 별 하나에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라이너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이런 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별 것은 어머니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그리워 까닭입니다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어머니 사랑과 한 이네들은 불러 별빛이 둘 않은 어머님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거외다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말 묻힌 노루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소학교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마디씩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흙으로 이 까닭입니다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아름다운 옥 마리아 별 흙으로 않은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마디씩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하나에 풀이 무성할 언덕 벌레는 둘 버리었습니다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이웃 이네들은 벌써 우는 자랑처럼 불러 듯합니다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이름과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하나에 내 하나에 있습니다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지나가는 헤는 하나에 오면 우는 써 잔디가 까닭이요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릴케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계십니다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</a:p>
            <a:p>
              <a:pPr algn="just"/>
              <a:endParaRPr lang="ko-KR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F2BE82C-6EFA-4316-B33F-26E54888619B}"/>
                </a:ext>
              </a:extLst>
            </p:cNvPr>
            <p:cNvSpPr/>
            <p:nvPr/>
          </p:nvSpPr>
          <p:spPr>
            <a:xfrm>
              <a:off x="6515102" y="1714500"/>
              <a:ext cx="5181598" cy="869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0398C1-FEBA-4FD8-8283-216EB4D8DC7E}"/>
                </a:ext>
              </a:extLst>
            </p:cNvPr>
            <p:cNvSpPr txBox="1"/>
            <p:nvPr/>
          </p:nvSpPr>
          <p:spPr>
            <a:xfrm>
              <a:off x="7264420" y="1825352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1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0D6AE8-FB08-47FD-8BFF-A46156DCEB02}"/>
              </a:ext>
            </a:extLst>
          </p:cNvPr>
          <p:cNvGrpSpPr/>
          <p:nvPr/>
        </p:nvGrpSpPr>
        <p:grpSpPr>
          <a:xfrm>
            <a:off x="1601181" y="1839868"/>
            <a:ext cx="4168499" cy="4019867"/>
            <a:chOff x="605271" y="1839868"/>
            <a:chExt cx="4168499" cy="401986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076DC13-5B79-4F31-BB24-72CB9E36DB07}"/>
                </a:ext>
              </a:extLst>
            </p:cNvPr>
            <p:cNvSpPr/>
            <p:nvPr/>
          </p:nvSpPr>
          <p:spPr>
            <a:xfrm>
              <a:off x="3408375" y="2346937"/>
              <a:ext cx="1365395" cy="734083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30C01F1-C7F0-47E8-9D0A-871BF53BFCEE}"/>
                </a:ext>
              </a:extLst>
            </p:cNvPr>
            <p:cNvSpPr/>
            <p:nvPr/>
          </p:nvSpPr>
          <p:spPr>
            <a:xfrm>
              <a:off x="3408375" y="4598034"/>
              <a:ext cx="1365395" cy="734083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FA2C42-D941-4B1C-AE3D-E0B54D21F515}"/>
                </a:ext>
              </a:extLst>
            </p:cNvPr>
            <p:cNvSpPr/>
            <p:nvPr/>
          </p:nvSpPr>
          <p:spPr>
            <a:xfrm>
              <a:off x="2661667" y="1839868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A5CBE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39BD6B0-AD2E-423A-9312-25DD78770EF0}"/>
                </a:ext>
              </a:extLst>
            </p:cNvPr>
            <p:cNvSpPr/>
            <p:nvPr/>
          </p:nvSpPr>
          <p:spPr>
            <a:xfrm>
              <a:off x="1292553" y="1841157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ADBE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44EAAFA-755C-4483-98A8-46B0897B7B4F}"/>
                </a:ext>
              </a:extLst>
            </p:cNvPr>
            <p:cNvSpPr/>
            <p:nvPr/>
          </p:nvSpPr>
          <p:spPr>
            <a:xfrm>
              <a:off x="1970933" y="3060563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5381462-FDC5-4799-8EF7-C748ECB6497B}"/>
                </a:ext>
              </a:extLst>
            </p:cNvPr>
            <p:cNvSpPr/>
            <p:nvPr/>
          </p:nvSpPr>
          <p:spPr>
            <a:xfrm>
              <a:off x="657137" y="3848316"/>
              <a:ext cx="1699590" cy="944216"/>
            </a:xfrm>
            <a:custGeom>
              <a:avLst/>
              <a:gdLst>
                <a:gd name="connsiteX0" fmla="*/ 0 w 2169318"/>
                <a:gd name="connsiteY0" fmla="*/ 0 h 1205177"/>
                <a:gd name="connsiteX1" fmla="*/ 2169318 w 2169318"/>
                <a:gd name="connsiteY1" fmla="*/ 0 h 1205177"/>
                <a:gd name="connsiteX2" fmla="*/ 2169318 w 2169318"/>
                <a:gd name="connsiteY2" fmla="*/ 1205177 h 1205177"/>
                <a:gd name="connsiteX3" fmla="*/ 0 w 2169318"/>
                <a:gd name="connsiteY3" fmla="*/ 1205177 h 1205177"/>
                <a:gd name="connsiteX4" fmla="*/ 0 w 2169318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318" h="1205177">
                  <a:moveTo>
                    <a:pt x="0" y="0"/>
                  </a:moveTo>
                  <a:lnTo>
                    <a:pt x="2169318" y="0"/>
                  </a:lnTo>
                  <a:lnTo>
                    <a:pt x="2169318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1F3A87-F801-4FAD-AA55-05EE54E556E2}"/>
                </a:ext>
              </a:extLst>
            </p:cNvPr>
            <p:cNvSpPr/>
            <p:nvPr/>
          </p:nvSpPr>
          <p:spPr>
            <a:xfrm>
              <a:off x="3336064" y="3062390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CF310BE-9491-453B-A684-C307CC9D5B08}"/>
                </a:ext>
              </a:extLst>
            </p:cNvPr>
            <p:cNvSpPr/>
            <p:nvPr/>
          </p:nvSpPr>
          <p:spPr>
            <a:xfrm>
              <a:off x="2627503" y="4269510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DBE0F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70D4199-8494-42E6-894B-70843546A4E3}"/>
                </a:ext>
              </a:extLst>
            </p:cNvPr>
            <p:cNvSpPr/>
            <p:nvPr/>
          </p:nvSpPr>
          <p:spPr>
            <a:xfrm>
              <a:off x="1272730" y="4286041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8F3E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81A9A0F-31C2-4B34-B1C0-4D009C7A24D6}"/>
                </a:ext>
              </a:extLst>
            </p:cNvPr>
            <p:cNvSpPr/>
            <p:nvPr/>
          </p:nvSpPr>
          <p:spPr>
            <a:xfrm>
              <a:off x="605271" y="3049778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932234"/>
            <a:ext cx="4922901" cy="3958575"/>
            <a:chOff x="7283579" y="1932234"/>
            <a:chExt cx="4922901" cy="39585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34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+mn-ea"/>
                </a:rPr>
                <a:t>그리워 멀리 하나에 이름과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무엇인지 별에도 어머니 이름자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슬퍼하는 너무나 위에 된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없이 별에도 이름을 나는 풀이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부끄러운 시와 계절이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나의 묻힌 속의 이웃 하나의 사랑과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위에 강아지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새겨지는 별 불러 어머니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이제 것은 별들을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된 슬퍼하는 못 별 시인의 사랑과 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멀리 그러나 이런 겨울이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풀이 별 </a:t>
              </a:r>
              <a:r>
                <a:rPr lang="ko-KR" altLang="en-US" sz="1600" spc="-150" dirty="0" err="1">
                  <a:latin typeface="+mn-ea"/>
                </a:rPr>
                <a:t>라이너</a:t>
              </a:r>
              <a:r>
                <a:rPr lang="ko-KR" altLang="en-US" sz="1600" spc="-150" dirty="0">
                  <a:latin typeface="+mn-ea"/>
                </a:rPr>
                <a:t> 쓸쓸함과 버리었습니다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차 나는 청춘이 이네들은 언덕 이런 멀리 하나에 봅니다</a:t>
              </a:r>
              <a:r>
                <a:rPr lang="en-US" altLang="ko-KR" sz="1600" spc="-150" dirty="0">
                  <a:latin typeface="+mn-ea"/>
                </a:rPr>
                <a:t>.</a:t>
              </a:r>
              <a:r>
                <a:rPr lang="ko-KR" altLang="en-US" sz="1600" spc="-150" dirty="0">
                  <a:latin typeface="+mn-ea"/>
                </a:rPr>
                <a:t> 어머니 한 헤는 내일 계절이 까닭입니다</a:t>
              </a:r>
              <a:r>
                <a:rPr lang="en-US" altLang="ko-KR" sz="1600" spc="-150" dirty="0">
                  <a:latin typeface="+mn-ea"/>
                </a:rPr>
                <a:t>. 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B081A39-EA52-4221-9544-1BD84BAAAA37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D1FBE97-9D99-4912-BF6E-E0CADB913E25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59B981-2683-4FDE-AAF5-A10D1FDE1375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48A3D21-9F9B-4B51-935C-F8CB8FFBF12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79BE81-B498-4131-A645-AC7B100A1DD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30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DFFBFA-247F-4BC5-9F5B-DB6AB54FDDD1}"/>
              </a:ext>
            </a:extLst>
          </p:cNvPr>
          <p:cNvGrpSpPr/>
          <p:nvPr/>
        </p:nvGrpSpPr>
        <p:grpSpPr>
          <a:xfrm>
            <a:off x="1508760" y="2225041"/>
            <a:ext cx="3865880" cy="3331958"/>
            <a:chOff x="6405880" y="2458720"/>
            <a:chExt cx="3352800" cy="2889740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052C0929-C04A-4EDF-8194-CDF06116A99F}"/>
                </a:ext>
              </a:extLst>
            </p:cNvPr>
            <p:cNvSpPr/>
            <p:nvPr/>
          </p:nvSpPr>
          <p:spPr>
            <a:xfrm>
              <a:off x="7244080" y="2458720"/>
              <a:ext cx="1676400" cy="1445172"/>
            </a:xfrm>
            <a:prstGeom prst="triangle">
              <a:avLst/>
            </a:prstGeom>
            <a:solidFill>
              <a:srgbClr val="FADBE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419154C9-9825-4EA4-8196-51D92C4935FA}"/>
                </a:ext>
              </a:extLst>
            </p:cNvPr>
            <p:cNvSpPr/>
            <p:nvPr/>
          </p:nvSpPr>
          <p:spPr>
            <a:xfrm>
              <a:off x="6405880" y="3903288"/>
              <a:ext cx="1676400" cy="144517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8D4F74D4-E6F4-4636-A289-B820EBA9E239}"/>
                </a:ext>
              </a:extLst>
            </p:cNvPr>
            <p:cNvSpPr/>
            <p:nvPr/>
          </p:nvSpPr>
          <p:spPr>
            <a:xfrm>
              <a:off x="8082280" y="3898484"/>
              <a:ext cx="1676400" cy="1445172"/>
            </a:xfrm>
            <a:prstGeom prst="triangle">
              <a:avLst/>
            </a:prstGeom>
            <a:solidFill>
              <a:srgbClr val="F4ECE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FD0CD562-7618-4830-A30A-B345D3AE096B}"/>
                </a:ext>
              </a:extLst>
            </p:cNvPr>
            <p:cNvSpPr/>
            <p:nvPr/>
          </p:nvSpPr>
          <p:spPr>
            <a:xfrm flipV="1">
              <a:off x="7244080" y="3900886"/>
              <a:ext cx="1676400" cy="144517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2B9422-D74E-4FFA-9E4A-385F29263789}"/>
              </a:ext>
            </a:extLst>
          </p:cNvPr>
          <p:cNvGrpSpPr/>
          <p:nvPr/>
        </p:nvGrpSpPr>
        <p:grpSpPr>
          <a:xfrm>
            <a:off x="6447796" y="1932234"/>
            <a:ext cx="4922901" cy="3958575"/>
            <a:chOff x="7283579" y="1932234"/>
            <a:chExt cx="4922901" cy="39585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8B1924-BD62-4CE1-8ACA-A1BD76360FA2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34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+mn-ea"/>
                </a:rPr>
                <a:t>그리워 멀리 하나에 이름과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무엇인지 별에도 어머니 이름자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슬퍼하는 너무나 위에 된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없이 별에도 이름을 나는 풀이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부끄러운 시와 계절이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나의 묻힌 속의 이웃 하나의 사랑과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위에 강아지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새겨지는 별 불러 어머니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이제 것은 별들을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된 슬퍼하는 못 별 시인의 사랑과 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멀리 그러나 이런 겨울이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풀이 별 </a:t>
              </a:r>
              <a:r>
                <a:rPr lang="ko-KR" altLang="en-US" sz="1600" spc="-150" dirty="0" err="1">
                  <a:latin typeface="+mn-ea"/>
                </a:rPr>
                <a:t>라이너</a:t>
              </a:r>
              <a:r>
                <a:rPr lang="ko-KR" altLang="en-US" sz="1600" spc="-150" dirty="0">
                  <a:latin typeface="+mn-ea"/>
                </a:rPr>
                <a:t> 쓸쓸함과 버리었습니다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차 나는 청춘이 이네들은 언덕 이런 멀리 하나에 봅니다</a:t>
              </a:r>
              <a:r>
                <a:rPr lang="en-US" altLang="ko-KR" sz="1600" spc="-150" dirty="0">
                  <a:latin typeface="+mn-ea"/>
                </a:rPr>
                <a:t>.</a:t>
              </a:r>
              <a:r>
                <a:rPr lang="ko-KR" altLang="en-US" sz="1600" spc="-150" dirty="0">
                  <a:latin typeface="+mn-ea"/>
                </a:rPr>
                <a:t> 어머니 한 헤는 내일 계절이 까닭입니다</a:t>
              </a:r>
              <a:r>
                <a:rPr lang="en-US" altLang="ko-KR" sz="1600" spc="-150" dirty="0">
                  <a:latin typeface="+mn-ea"/>
                </a:rPr>
                <a:t>. 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5E96F-CEAD-48FE-8E62-852D7E22D661}"/>
                </a:ext>
              </a:extLst>
            </p:cNvPr>
            <p:cNvSpPr txBox="1"/>
            <p:nvPr/>
          </p:nvSpPr>
          <p:spPr>
            <a:xfrm>
              <a:off x="7283579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C1DCEB4-AC8A-4089-8F74-03F020F97710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5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5075529" y="675929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깔끔한 스타일</a:t>
            </a:r>
          </a:p>
        </p:txBody>
      </p:sp>
      <p:pic>
        <p:nvPicPr>
          <p:cNvPr id="11" name="그래픽 10" descr="아래로 향하는 당근">
            <a:extLst>
              <a:ext uri="{FF2B5EF4-FFF2-40B4-BE49-F238E27FC236}">
                <a16:creationId xmlns:a16="http://schemas.microsoft.com/office/drawing/2014/main" id="{E140C93B-F53A-4B50-A7BF-92BEDEE9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400" y="2971800"/>
            <a:ext cx="914400" cy="914400"/>
          </a:xfrm>
          <a:prstGeom prst="rect">
            <a:avLst/>
          </a:prstGeom>
        </p:spPr>
      </p:pic>
      <p:pic>
        <p:nvPicPr>
          <p:cNvPr id="13" name="그래픽 12" descr="왼쪽으로 향하는 당근">
            <a:extLst>
              <a:ext uri="{FF2B5EF4-FFF2-40B4-BE49-F238E27FC236}">
                <a16:creationId xmlns:a16="http://schemas.microsoft.com/office/drawing/2014/main" id="{E6A357B1-E99F-47E2-9CFC-0AE8D1B52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760" y="2971800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으로 향하는 당근">
            <a:extLst>
              <a:ext uri="{FF2B5EF4-FFF2-40B4-BE49-F238E27FC236}">
                <a16:creationId xmlns:a16="http://schemas.microsoft.com/office/drawing/2014/main" id="{74CDFD07-ACC8-4C2B-9580-599326CE3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2080" y="2971800"/>
            <a:ext cx="914400" cy="914400"/>
          </a:xfrm>
          <a:prstGeom prst="rect">
            <a:avLst/>
          </a:prstGeom>
        </p:spPr>
      </p:pic>
      <p:pic>
        <p:nvPicPr>
          <p:cNvPr id="17" name="그래픽 16" descr="위로 향하는 당근">
            <a:extLst>
              <a:ext uri="{FF2B5EF4-FFF2-40B4-BE49-F238E27FC236}">
                <a16:creationId xmlns:a16="http://schemas.microsoft.com/office/drawing/2014/main" id="{F3A42DB4-B585-48CE-8E40-725C9296D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72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1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4681191" y="675929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깔끔한 스타일</a:t>
            </a:r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+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색상</a:t>
            </a:r>
          </a:p>
        </p:txBody>
      </p:sp>
      <p:pic>
        <p:nvPicPr>
          <p:cNvPr id="11" name="그래픽 10" descr="아래로 향하는 당근">
            <a:extLst>
              <a:ext uri="{FF2B5EF4-FFF2-40B4-BE49-F238E27FC236}">
                <a16:creationId xmlns:a16="http://schemas.microsoft.com/office/drawing/2014/main" id="{E140C93B-F53A-4B50-A7BF-92BEDEE9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400" y="2971800"/>
            <a:ext cx="914400" cy="914400"/>
          </a:xfrm>
          <a:prstGeom prst="rect">
            <a:avLst/>
          </a:prstGeom>
        </p:spPr>
      </p:pic>
      <p:pic>
        <p:nvPicPr>
          <p:cNvPr id="13" name="그래픽 12" descr="왼쪽으로 향하는 당근">
            <a:extLst>
              <a:ext uri="{FF2B5EF4-FFF2-40B4-BE49-F238E27FC236}">
                <a16:creationId xmlns:a16="http://schemas.microsoft.com/office/drawing/2014/main" id="{E6A357B1-E99F-47E2-9CFC-0AE8D1B52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760" y="2971800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으로 향하는 당근">
            <a:extLst>
              <a:ext uri="{FF2B5EF4-FFF2-40B4-BE49-F238E27FC236}">
                <a16:creationId xmlns:a16="http://schemas.microsoft.com/office/drawing/2014/main" id="{74CDFD07-ACC8-4C2B-9580-599326CE3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2080" y="2971800"/>
            <a:ext cx="914400" cy="914400"/>
          </a:xfrm>
          <a:prstGeom prst="rect">
            <a:avLst/>
          </a:prstGeom>
        </p:spPr>
      </p:pic>
      <p:pic>
        <p:nvPicPr>
          <p:cNvPr id="17" name="그래픽 16" descr="위로 향하는 당근">
            <a:extLst>
              <a:ext uri="{FF2B5EF4-FFF2-40B4-BE49-F238E27FC236}">
                <a16:creationId xmlns:a16="http://schemas.microsoft.com/office/drawing/2014/main" id="{F3A42DB4-B585-48CE-8E40-725C9296D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72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7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9457B04-5A42-4298-B7FD-D464BBC76396}"/>
              </a:ext>
            </a:extLst>
          </p:cNvPr>
          <p:cNvGrpSpPr/>
          <p:nvPr/>
        </p:nvGrpSpPr>
        <p:grpSpPr>
          <a:xfrm>
            <a:off x="518160" y="2331343"/>
            <a:ext cx="5100320" cy="2195314"/>
            <a:chOff x="518160" y="2331343"/>
            <a:chExt cx="5100320" cy="21953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B22DE-C5CE-4D31-AC6A-F72AC268FC1F}"/>
                </a:ext>
              </a:extLst>
            </p:cNvPr>
            <p:cNvSpPr txBox="1"/>
            <p:nvPr/>
          </p:nvSpPr>
          <p:spPr>
            <a:xfrm>
              <a:off x="1049979" y="3167390"/>
              <a:ext cx="4036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i="1" dirty="0">
                  <a:solidFill>
                    <a:srgbClr val="554F4D"/>
                  </a:solidFill>
                </a:rPr>
                <a:t>여기에 내용을 입력하세요</a:t>
              </a:r>
              <a:r>
                <a:rPr lang="en-US" altLang="ko-KR" sz="2800" i="1" dirty="0">
                  <a:solidFill>
                    <a:srgbClr val="554F4D"/>
                  </a:solidFill>
                </a:rPr>
                <a:t>.</a:t>
              </a:r>
              <a:endParaRPr lang="ko-KR" altLang="en-US" sz="2800" i="1" dirty="0">
                <a:solidFill>
                  <a:srgbClr val="554F4D"/>
                </a:solidFill>
              </a:endParaRPr>
            </a:p>
          </p:txBody>
        </p:sp>
        <p:sp>
          <p:nvSpPr>
            <p:cNvPr id="5" name="양쪽 대괄호 4">
              <a:extLst>
                <a:ext uri="{FF2B5EF4-FFF2-40B4-BE49-F238E27FC236}">
                  <a16:creationId xmlns:a16="http://schemas.microsoft.com/office/drawing/2014/main" id="{705009C5-7FD6-4B1E-A34D-B5096EB6463A}"/>
                </a:ext>
              </a:extLst>
            </p:cNvPr>
            <p:cNvSpPr/>
            <p:nvPr/>
          </p:nvSpPr>
          <p:spPr>
            <a:xfrm>
              <a:off x="518160" y="2331343"/>
              <a:ext cx="5100320" cy="2195314"/>
            </a:xfrm>
            <a:prstGeom prst="bracketPair">
              <a:avLst>
                <a:gd name="adj" fmla="val 947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832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DB25F3-9D91-44F0-A656-890538DC3ECC}"/>
              </a:ext>
            </a:extLst>
          </p:cNvPr>
          <p:cNvSpPr/>
          <p:nvPr/>
        </p:nvSpPr>
        <p:spPr>
          <a:xfrm>
            <a:off x="1320800" y="1849120"/>
            <a:ext cx="1026160" cy="1026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D52AB3-D923-4475-949C-81B28D4C79E7}"/>
              </a:ext>
            </a:extLst>
          </p:cNvPr>
          <p:cNvSpPr/>
          <p:nvPr/>
        </p:nvSpPr>
        <p:spPr>
          <a:xfrm>
            <a:off x="2499360" y="1849120"/>
            <a:ext cx="1026160" cy="1026160"/>
          </a:xfrm>
          <a:prstGeom prst="rect">
            <a:avLst/>
          </a:prstGeom>
          <a:solidFill>
            <a:srgbClr val="F9A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1A70A-6497-4D7A-A76F-314D8C206873}"/>
              </a:ext>
            </a:extLst>
          </p:cNvPr>
          <p:cNvSpPr/>
          <p:nvPr/>
        </p:nvSpPr>
        <p:spPr>
          <a:xfrm>
            <a:off x="3677920" y="1849120"/>
            <a:ext cx="1026160" cy="1026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449DA9-D800-4123-8DEE-68BCC7A7BB23}"/>
              </a:ext>
            </a:extLst>
          </p:cNvPr>
          <p:cNvSpPr/>
          <p:nvPr/>
        </p:nvSpPr>
        <p:spPr>
          <a:xfrm>
            <a:off x="1320800" y="3007360"/>
            <a:ext cx="1026160" cy="1026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48C76-96B7-45E6-8EFB-500AA0AFCC36}"/>
              </a:ext>
            </a:extLst>
          </p:cNvPr>
          <p:cNvSpPr/>
          <p:nvPr/>
        </p:nvSpPr>
        <p:spPr>
          <a:xfrm>
            <a:off x="2499360" y="3007360"/>
            <a:ext cx="1026160" cy="1026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001C67-56D9-456A-932B-C0ABB16EE276}"/>
              </a:ext>
            </a:extLst>
          </p:cNvPr>
          <p:cNvSpPr/>
          <p:nvPr/>
        </p:nvSpPr>
        <p:spPr>
          <a:xfrm>
            <a:off x="3677920" y="3007360"/>
            <a:ext cx="1026160" cy="102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55E871-DA0F-40B5-8B6E-153B9D5B3145}"/>
              </a:ext>
            </a:extLst>
          </p:cNvPr>
          <p:cNvSpPr/>
          <p:nvPr/>
        </p:nvSpPr>
        <p:spPr>
          <a:xfrm>
            <a:off x="1320800" y="4165600"/>
            <a:ext cx="1026160" cy="1026160"/>
          </a:xfrm>
          <a:prstGeom prst="rect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9855C0-D155-4940-A430-9C152053DD87}"/>
              </a:ext>
            </a:extLst>
          </p:cNvPr>
          <p:cNvSpPr/>
          <p:nvPr/>
        </p:nvSpPr>
        <p:spPr>
          <a:xfrm>
            <a:off x="2499360" y="4165600"/>
            <a:ext cx="1026160" cy="1026160"/>
          </a:xfrm>
          <a:prstGeom prst="rect">
            <a:avLst/>
          </a:prstGeom>
          <a:solidFill>
            <a:srgbClr val="F4E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B177F-3F77-4DB7-8514-A0F1942F955A}"/>
              </a:ext>
            </a:extLst>
          </p:cNvPr>
          <p:cNvSpPr txBox="1"/>
          <p:nvPr/>
        </p:nvSpPr>
        <p:spPr>
          <a:xfrm>
            <a:off x="6096000" y="2367280"/>
            <a:ext cx="5323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spc="600" dirty="0">
                <a:solidFill>
                  <a:schemeClr val="tx2"/>
                </a:solidFill>
              </a:rPr>
              <a:t>Pastel.</a:t>
            </a:r>
            <a:endParaRPr lang="ko-KR" altLang="en-US" sz="11500" b="1" spc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1">
            <a:extLst>
              <a:ext uri="{FF2B5EF4-FFF2-40B4-BE49-F238E27FC236}">
                <a16:creationId xmlns:a16="http://schemas.microsoft.com/office/drawing/2014/main" id="{0442DD49-009F-440C-B546-7FE7BFAA4762}"/>
              </a:ext>
            </a:extLst>
          </p:cNvPr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0BFF52-517D-42D8-9C55-88CAD4E09811}"/>
              </a:ext>
            </a:extLst>
          </p:cNvPr>
          <p:cNvSpPr/>
          <p:nvPr/>
        </p:nvSpPr>
        <p:spPr>
          <a:xfrm>
            <a:off x="0" y="0"/>
            <a:ext cx="12192000" cy="4254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CAC43-CFC9-434A-AA94-BBB5AD0D155B}"/>
              </a:ext>
            </a:extLst>
          </p:cNvPr>
          <p:cNvSpPr txBox="1"/>
          <p:nvPr/>
        </p:nvSpPr>
        <p:spPr>
          <a:xfrm>
            <a:off x="538480" y="3120886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메시지를 </a:t>
            </a:r>
            <a:r>
              <a:rPr lang="ko-KR" altLang="en-US" sz="8000" dirty="0">
                <a:solidFill>
                  <a:schemeClr val="bg1"/>
                </a:solidFill>
                <a:latin typeface="+mj-ea"/>
                <a:ea typeface="+mj-ea"/>
              </a:rPr>
              <a:t>강조</a:t>
            </a:r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F9671-31E8-4161-BA7E-8751113CF33E}"/>
              </a:ext>
            </a:extLst>
          </p:cNvPr>
          <p:cNvSpPr txBox="1"/>
          <p:nvPr/>
        </p:nvSpPr>
        <p:spPr>
          <a:xfrm>
            <a:off x="538479" y="4055673"/>
            <a:ext cx="8161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얇거나 또는</a:t>
            </a:r>
            <a:r>
              <a:rPr lang="en-US" altLang="ko-KR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굵거나</a:t>
            </a:r>
          </a:p>
        </p:txBody>
      </p:sp>
    </p:spTree>
    <p:extLst>
      <p:ext uri="{BB962C8B-B14F-4D97-AF65-F5344CB8AC3E}">
        <p14:creationId xmlns:p14="http://schemas.microsoft.com/office/powerpoint/2010/main" val="243000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1.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팀원 및 역할 소개</a:t>
            </a:r>
          </a:p>
        </p:txBody>
      </p:sp>
    </p:spTree>
    <p:extLst>
      <p:ext uri="{BB962C8B-B14F-4D97-AF65-F5344CB8AC3E}">
        <p14:creationId xmlns:p14="http://schemas.microsoft.com/office/powerpoint/2010/main" val="1957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89CAAB-0DD7-4739-AC71-4C65C2786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-5715"/>
            <a:ext cx="12202160" cy="686371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F1BB7CA-6E02-4985-B192-2C56AB4AACB9}"/>
              </a:ext>
            </a:extLst>
          </p:cNvPr>
          <p:cNvGrpSpPr/>
          <p:nvPr/>
        </p:nvGrpSpPr>
        <p:grpSpPr>
          <a:xfrm>
            <a:off x="2225040" y="4246880"/>
            <a:ext cx="9966960" cy="2021840"/>
            <a:chOff x="2225040" y="4246880"/>
            <a:chExt cx="9966960" cy="20218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DB4EC6-EF14-4DAC-980E-DF93D19DC07C}"/>
                </a:ext>
              </a:extLst>
            </p:cNvPr>
            <p:cNvSpPr/>
            <p:nvPr/>
          </p:nvSpPr>
          <p:spPr>
            <a:xfrm>
              <a:off x="2225040" y="4246880"/>
              <a:ext cx="9966960" cy="20218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96A41C-2BB3-4F57-98C8-F5405CA85A7B}"/>
                </a:ext>
              </a:extLst>
            </p:cNvPr>
            <p:cNvSpPr txBox="1"/>
            <p:nvPr/>
          </p:nvSpPr>
          <p:spPr>
            <a:xfrm>
              <a:off x="2846578" y="4996190"/>
              <a:ext cx="5147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600" dirty="0">
                  <a:solidFill>
                    <a:schemeClr val="bg1">
                      <a:lumMod val="95000"/>
                    </a:schemeClr>
                  </a:solidFill>
                </a:rPr>
                <a:t>여기에 내용을 입력하세요</a:t>
              </a:r>
              <a:r>
                <a:rPr lang="en-US" altLang="ko-KR" sz="2800" spc="600" dirty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  <a:endParaRPr lang="ko-KR" altLang="en-US" sz="2800" spc="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42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3.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325120" y="3490557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6413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3448215" y="3198167"/>
            <a:ext cx="459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/>
              <a:t>여기에 내용을 입력하세요</a:t>
            </a:r>
            <a:r>
              <a:rPr lang="en-US" altLang="ko-KR" sz="2400" spc="600" dirty="0"/>
              <a:t>.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108568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718241" y="3167390"/>
            <a:ext cx="298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Simple.</a:t>
            </a:r>
            <a:endParaRPr lang="ko-KR" altLang="en-US" sz="2800" spc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94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062480"/>
            <a:ext cx="2357120" cy="2621280"/>
          </a:xfrm>
          <a:custGeom>
            <a:avLst/>
            <a:gdLst>
              <a:gd name="connsiteX0" fmla="*/ 0 w 2357120"/>
              <a:gd name="connsiteY0" fmla="*/ 0 h 2621280"/>
              <a:gd name="connsiteX1" fmla="*/ 612851 w 2357120"/>
              <a:gd name="connsiteY1" fmla="*/ 0 h 2621280"/>
              <a:gd name="connsiteX2" fmla="*/ 1154989 w 2357120"/>
              <a:gd name="connsiteY2" fmla="*/ 0 h 2621280"/>
              <a:gd name="connsiteX3" fmla="*/ 1744269 w 2357120"/>
              <a:gd name="connsiteY3" fmla="*/ 0 h 2621280"/>
              <a:gd name="connsiteX4" fmla="*/ 2357120 w 2357120"/>
              <a:gd name="connsiteY4" fmla="*/ 0 h 2621280"/>
              <a:gd name="connsiteX5" fmla="*/ 2357120 w 2357120"/>
              <a:gd name="connsiteY5" fmla="*/ 707746 h 2621280"/>
              <a:gd name="connsiteX6" fmla="*/ 2357120 w 2357120"/>
              <a:gd name="connsiteY6" fmla="*/ 1363066 h 2621280"/>
              <a:gd name="connsiteX7" fmla="*/ 2357120 w 2357120"/>
              <a:gd name="connsiteY7" fmla="*/ 2044598 h 2621280"/>
              <a:gd name="connsiteX8" fmla="*/ 2357120 w 2357120"/>
              <a:gd name="connsiteY8" fmla="*/ 2621280 h 2621280"/>
              <a:gd name="connsiteX9" fmla="*/ 1791411 w 2357120"/>
              <a:gd name="connsiteY9" fmla="*/ 2621280 h 2621280"/>
              <a:gd name="connsiteX10" fmla="*/ 1202131 w 2357120"/>
              <a:gd name="connsiteY10" fmla="*/ 2621280 h 2621280"/>
              <a:gd name="connsiteX11" fmla="*/ 636422 w 2357120"/>
              <a:gd name="connsiteY11" fmla="*/ 2621280 h 2621280"/>
              <a:gd name="connsiteX12" fmla="*/ 0 w 2357120"/>
              <a:gd name="connsiteY12" fmla="*/ 2621280 h 2621280"/>
              <a:gd name="connsiteX13" fmla="*/ 0 w 2357120"/>
              <a:gd name="connsiteY13" fmla="*/ 1913534 h 2621280"/>
              <a:gd name="connsiteX14" fmla="*/ 0 w 2357120"/>
              <a:gd name="connsiteY14" fmla="*/ 1310640 h 2621280"/>
              <a:gd name="connsiteX15" fmla="*/ 0 w 2357120"/>
              <a:gd name="connsiteY15" fmla="*/ 602894 h 2621280"/>
              <a:gd name="connsiteX16" fmla="*/ 0 w 2357120"/>
              <a:gd name="connsiteY16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57120" h="2621280" fill="none" extrusionOk="0">
                <a:moveTo>
                  <a:pt x="0" y="0"/>
                </a:moveTo>
                <a:cubicBezTo>
                  <a:pt x="260675" y="-23055"/>
                  <a:pt x="399422" y="19482"/>
                  <a:pt x="612851" y="0"/>
                </a:cubicBezTo>
                <a:cubicBezTo>
                  <a:pt x="826280" y="-19482"/>
                  <a:pt x="1037767" y="21589"/>
                  <a:pt x="1154989" y="0"/>
                </a:cubicBezTo>
                <a:cubicBezTo>
                  <a:pt x="1272211" y="-21589"/>
                  <a:pt x="1525271" y="-23426"/>
                  <a:pt x="1744269" y="0"/>
                </a:cubicBezTo>
                <a:cubicBezTo>
                  <a:pt x="1963267" y="23426"/>
                  <a:pt x="2233355" y="20536"/>
                  <a:pt x="2357120" y="0"/>
                </a:cubicBezTo>
                <a:cubicBezTo>
                  <a:pt x="2368945" y="236628"/>
                  <a:pt x="2357023" y="407732"/>
                  <a:pt x="2357120" y="707746"/>
                </a:cubicBezTo>
                <a:cubicBezTo>
                  <a:pt x="2357217" y="1007760"/>
                  <a:pt x="2342481" y="1089262"/>
                  <a:pt x="2357120" y="1363066"/>
                </a:cubicBezTo>
                <a:cubicBezTo>
                  <a:pt x="2371759" y="1636870"/>
                  <a:pt x="2340850" y="1785925"/>
                  <a:pt x="2357120" y="2044598"/>
                </a:cubicBezTo>
                <a:cubicBezTo>
                  <a:pt x="2373390" y="2303271"/>
                  <a:pt x="2338795" y="2504094"/>
                  <a:pt x="2357120" y="2621280"/>
                </a:cubicBezTo>
                <a:cubicBezTo>
                  <a:pt x="2110310" y="2631411"/>
                  <a:pt x="2020368" y="2630923"/>
                  <a:pt x="1791411" y="2621280"/>
                </a:cubicBezTo>
                <a:cubicBezTo>
                  <a:pt x="1562454" y="2611637"/>
                  <a:pt x="1436430" y="2631458"/>
                  <a:pt x="1202131" y="2621280"/>
                </a:cubicBezTo>
                <a:cubicBezTo>
                  <a:pt x="967832" y="2611102"/>
                  <a:pt x="779931" y="2621597"/>
                  <a:pt x="636422" y="2621280"/>
                </a:cubicBezTo>
                <a:cubicBezTo>
                  <a:pt x="492913" y="2620963"/>
                  <a:pt x="160173" y="2606817"/>
                  <a:pt x="0" y="2621280"/>
                </a:cubicBezTo>
                <a:cubicBezTo>
                  <a:pt x="24286" y="2362914"/>
                  <a:pt x="-5094" y="2245002"/>
                  <a:pt x="0" y="1913534"/>
                </a:cubicBezTo>
                <a:cubicBezTo>
                  <a:pt x="5094" y="1582066"/>
                  <a:pt x="16303" y="1489675"/>
                  <a:pt x="0" y="1310640"/>
                </a:cubicBezTo>
                <a:cubicBezTo>
                  <a:pt x="-16303" y="1131605"/>
                  <a:pt x="9977" y="776350"/>
                  <a:pt x="0" y="602894"/>
                </a:cubicBezTo>
                <a:cubicBezTo>
                  <a:pt x="-9977" y="429438"/>
                  <a:pt x="23119" y="177713"/>
                  <a:pt x="0" y="0"/>
                </a:cubicBezTo>
                <a:close/>
              </a:path>
              <a:path w="2357120" h="2621280" stroke="0" extrusionOk="0">
                <a:moveTo>
                  <a:pt x="0" y="0"/>
                </a:moveTo>
                <a:cubicBezTo>
                  <a:pt x="160661" y="-9947"/>
                  <a:pt x="296030" y="3214"/>
                  <a:pt x="518566" y="0"/>
                </a:cubicBezTo>
                <a:cubicBezTo>
                  <a:pt x="741102" y="-3214"/>
                  <a:pt x="976934" y="-22547"/>
                  <a:pt x="1131418" y="0"/>
                </a:cubicBezTo>
                <a:cubicBezTo>
                  <a:pt x="1285902" y="22547"/>
                  <a:pt x="1472557" y="2557"/>
                  <a:pt x="1744269" y="0"/>
                </a:cubicBezTo>
                <a:cubicBezTo>
                  <a:pt x="2015981" y="-2557"/>
                  <a:pt x="2124955" y="24002"/>
                  <a:pt x="2357120" y="0"/>
                </a:cubicBezTo>
                <a:cubicBezTo>
                  <a:pt x="2359075" y="263187"/>
                  <a:pt x="2365006" y="404656"/>
                  <a:pt x="2357120" y="576682"/>
                </a:cubicBezTo>
                <a:cubicBezTo>
                  <a:pt x="2349234" y="748708"/>
                  <a:pt x="2354426" y="910720"/>
                  <a:pt x="2357120" y="1205789"/>
                </a:cubicBezTo>
                <a:cubicBezTo>
                  <a:pt x="2359814" y="1500858"/>
                  <a:pt x="2345014" y="1619460"/>
                  <a:pt x="2357120" y="1834896"/>
                </a:cubicBezTo>
                <a:cubicBezTo>
                  <a:pt x="2369226" y="2050332"/>
                  <a:pt x="2381550" y="2369195"/>
                  <a:pt x="2357120" y="2621280"/>
                </a:cubicBezTo>
                <a:cubicBezTo>
                  <a:pt x="2069612" y="2602907"/>
                  <a:pt x="1996474" y="2631125"/>
                  <a:pt x="1767840" y="2621280"/>
                </a:cubicBezTo>
                <a:cubicBezTo>
                  <a:pt x="1539206" y="2611435"/>
                  <a:pt x="1385253" y="2630190"/>
                  <a:pt x="1131418" y="2621280"/>
                </a:cubicBezTo>
                <a:cubicBezTo>
                  <a:pt x="877583" y="2612370"/>
                  <a:pt x="759206" y="2623774"/>
                  <a:pt x="542138" y="2621280"/>
                </a:cubicBezTo>
                <a:cubicBezTo>
                  <a:pt x="325070" y="2618786"/>
                  <a:pt x="237094" y="2621984"/>
                  <a:pt x="0" y="2621280"/>
                </a:cubicBezTo>
                <a:cubicBezTo>
                  <a:pt x="24867" y="2384069"/>
                  <a:pt x="28342" y="2241218"/>
                  <a:pt x="0" y="1965960"/>
                </a:cubicBezTo>
                <a:cubicBezTo>
                  <a:pt x="-28342" y="1690702"/>
                  <a:pt x="7030" y="1569748"/>
                  <a:pt x="0" y="1389278"/>
                </a:cubicBezTo>
                <a:cubicBezTo>
                  <a:pt x="-7030" y="1208808"/>
                  <a:pt x="17372" y="978291"/>
                  <a:pt x="0" y="707746"/>
                </a:cubicBezTo>
                <a:cubicBezTo>
                  <a:pt x="-17372" y="437201"/>
                  <a:pt x="-29657" y="326369"/>
                  <a:pt x="0" y="0"/>
                </a:cubicBezTo>
                <a:close/>
              </a:path>
            </a:pathLst>
          </a:custGeom>
          <a:solidFill>
            <a:srgbClr val="AA8FD3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7873167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9367520" y="2062480"/>
            <a:ext cx="2357120" cy="2621280"/>
          </a:xfrm>
          <a:custGeom>
            <a:avLst/>
            <a:gdLst>
              <a:gd name="connsiteX0" fmla="*/ 0 w 2357120"/>
              <a:gd name="connsiteY0" fmla="*/ 0 h 2621280"/>
              <a:gd name="connsiteX1" fmla="*/ 636422 w 2357120"/>
              <a:gd name="connsiteY1" fmla="*/ 0 h 2621280"/>
              <a:gd name="connsiteX2" fmla="*/ 1178560 w 2357120"/>
              <a:gd name="connsiteY2" fmla="*/ 0 h 2621280"/>
              <a:gd name="connsiteX3" fmla="*/ 1767840 w 2357120"/>
              <a:gd name="connsiteY3" fmla="*/ 0 h 2621280"/>
              <a:gd name="connsiteX4" fmla="*/ 2357120 w 2357120"/>
              <a:gd name="connsiteY4" fmla="*/ 0 h 2621280"/>
              <a:gd name="connsiteX5" fmla="*/ 2357120 w 2357120"/>
              <a:gd name="connsiteY5" fmla="*/ 681533 h 2621280"/>
              <a:gd name="connsiteX6" fmla="*/ 2357120 w 2357120"/>
              <a:gd name="connsiteY6" fmla="*/ 1310640 h 2621280"/>
              <a:gd name="connsiteX7" fmla="*/ 2357120 w 2357120"/>
              <a:gd name="connsiteY7" fmla="*/ 1887322 h 2621280"/>
              <a:gd name="connsiteX8" fmla="*/ 2357120 w 2357120"/>
              <a:gd name="connsiteY8" fmla="*/ 2621280 h 2621280"/>
              <a:gd name="connsiteX9" fmla="*/ 1838554 w 2357120"/>
              <a:gd name="connsiteY9" fmla="*/ 2621280 h 2621280"/>
              <a:gd name="connsiteX10" fmla="*/ 1319987 w 2357120"/>
              <a:gd name="connsiteY10" fmla="*/ 2621280 h 2621280"/>
              <a:gd name="connsiteX11" fmla="*/ 683565 w 2357120"/>
              <a:gd name="connsiteY11" fmla="*/ 2621280 h 2621280"/>
              <a:gd name="connsiteX12" fmla="*/ 0 w 2357120"/>
              <a:gd name="connsiteY12" fmla="*/ 2621280 h 2621280"/>
              <a:gd name="connsiteX13" fmla="*/ 0 w 2357120"/>
              <a:gd name="connsiteY13" fmla="*/ 1965960 h 2621280"/>
              <a:gd name="connsiteX14" fmla="*/ 0 w 2357120"/>
              <a:gd name="connsiteY14" fmla="*/ 1284427 h 2621280"/>
              <a:gd name="connsiteX15" fmla="*/ 0 w 2357120"/>
              <a:gd name="connsiteY15" fmla="*/ 629107 h 2621280"/>
              <a:gd name="connsiteX16" fmla="*/ 0 w 2357120"/>
              <a:gd name="connsiteY16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57120" h="2621280" fill="none" extrusionOk="0">
                <a:moveTo>
                  <a:pt x="0" y="0"/>
                </a:moveTo>
                <a:cubicBezTo>
                  <a:pt x="225683" y="4903"/>
                  <a:pt x="490411" y="-30482"/>
                  <a:pt x="636422" y="0"/>
                </a:cubicBezTo>
                <a:cubicBezTo>
                  <a:pt x="782433" y="30482"/>
                  <a:pt x="1067079" y="-21272"/>
                  <a:pt x="1178560" y="0"/>
                </a:cubicBezTo>
                <a:cubicBezTo>
                  <a:pt x="1290041" y="21272"/>
                  <a:pt x="1573836" y="28324"/>
                  <a:pt x="1767840" y="0"/>
                </a:cubicBezTo>
                <a:cubicBezTo>
                  <a:pt x="1961844" y="-28324"/>
                  <a:pt x="2094236" y="6414"/>
                  <a:pt x="2357120" y="0"/>
                </a:cubicBezTo>
                <a:cubicBezTo>
                  <a:pt x="2382709" y="145009"/>
                  <a:pt x="2358150" y="492621"/>
                  <a:pt x="2357120" y="681533"/>
                </a:cubicBezTo>
                <a:cubicBezTo>
                  <a:pt x="2356090" y="870445"/>
                  <a:pt x="2329290" y="1051011"/>
                  <a:pt x="2357120" y="1310640"/>
                </a:cubicBezTo>
                <a:cubicBezTo>
                  <a:pt x="2384950" y="1570269"/>
                  <a:pt x="2363029" y="1705913"/>
                  <a:pt x="2357120" y="1887322"/>
                </a:cubicBezTo>
                <a:cubicBezTo>
                  <a:pt x="2351211" y="2068731"/>
                  <a:pt x="2388002" y="2316049"/>
                  <a:pt x="2357120" y="2621280"/>
                </a:cubicBezTo>
                <a:cubicBezTo>
                  <a:pt x="2223096" y="2602332"/>
                  <a:pt x="2037823" y="2616249"/>
                  <a:pt x="1838554" y="2621280"/>
                </a:cubicBezTo>
                <a:cubicBezTo>
                  <a:pt x="1639285" y="2626311"/>
                  <a:pt x="1578589" y="2640252"/>
                  <a:pt x="1319987" y="2621280"/>
                </a:cubicBezTo>
                <a:cubicBezTo>
                  <a:pt x="1061385" y="2602308"/>
                  <a:pt x="923281" y="2634671"/>
                  <a:pt x="683565" y="2621280"/>
                </a:cubicBezTo>
                <a:cubicBezTo>
                  <a:pt x="443849" y="2607889"/>
                  <a:pt x="244970" y="2609686"/>
                  <a:pt x="0" y="2621280"/>
                </a:cubicBezTo>
                <a:cubicBezTo>
                  <a:pt x="1411" y="2391509"/>
                  <a:pt x="-29198" y="2250160"/>
                  <a:pt x="0" y="1965960"/>
                </a:cubicBezTo>
                <a:cubicBezTo>
                  <a:pt x="29198" y="1681760"/>
                  <a:pt x="-5354" y="1457990"/>
                  <a:pt x="0" y="1284427"/>
                </a:cubicBezTo>
                <a:cubicBezTo>
                  <a:pt x="5354" y="1110864"/>
                  <a:pt x="-2191" y="915591"/>
                  <a:pt x="0" y="629107"/>
                </a:cubicBezTo>
                <a:cubicBezTo>
                  <a:pt x="2191" y="342623"/>
                  <a:pt x="21979" y="192736"/>
                  <a:pt x="0" y="0"/>
                </a:cubicBezTo>
                <a:close/>
              </a:path>
              <a:path w="2357120" h="2621280" stroke="0" extrusionOk="0">
                <a:moveTo>
                  <a:pt x="0" y="0"/>
                </a:moveTo>
                <a:cubicBezTo>
                  <a:pt x="199333" y="-16767"/>
                  <a:pt x="387387" y="7349"/>
                  <a:pt x="589280" y="0"/>
                </a:cubicBezTo>
                <a:cubicBezTo>
                  <a:pt x="791173" y="-7349"/>
                  <a:pt x="924580" y="-3778"/>
                  <a:pt x="1225702" y="0"/>
                </a:cubicBezTo>
                <a:cubicBezTo>
                  <a:pt x="1526824" y="3778"/>
                  <a:pt x="2012343" y="-26875"/>
                  <a:pt x="2357120" y="0"/>
                </a:cubicBezTo>
                <a:cubicBezTo>
                  <a:pt x="2365594" y="275473"/>
                  <a:pt x="2361294" y="406637"/>
                  <a:pt x="2357120" y="707746"/>
                </a:cubicBezTo>
                <a:cubicBezTo>
                  <a:pt x="2352946" y="1008855"/>
                  <a:pt x="2347392" y="1175721"/>
                  <a:pt x="2357120" y="1389278"/>
                </a:cubicBezTo>
                <a:cubicBezTo>
                  <a:pt x="2366848" y="1602835"/>
                  <a:pt x="2332362" y="2189651"/>
                  <a:pt x="2357120" y="2621280"/>
                </a:cubicBezTo>
                <a:cubicBezTo>
                  <a:pt x="2116377" y="2616459"/>
                  <a:pt x="2083654" y="2606828"/>
                  <a:pt x="1838554" y="2621280"/>
                </a:cubicBezTo>
                <a:cubicBezTo>
                  <a:pt x="1593454" y="2635732"/>
                  <a:pt x="1483764" y="2646097"/>
                  <a:pt x="1296416" y="2621280"/>
                </a:cubicBezTo>
                <a:cubicBezTo>
                  <a:pt x="1109068" y="2596463"/>
                  <a:pt x="987624" y="2623110"/>
                  <a:pt x="707136" y="2621280"/>
                </a:cubicBezTo>
                <a:cubicBezTo>
                  <a:pt x="426648" y="2619450"/>
                  <a:pt x="159167" y="2622204"/>
                  <a:pt x="0" y="2621280"/>
                </a:cubicBezTo>
                <a:cubicBezTo>
                  <a:pt x="-6225" y="2377836"/>
                  <a:pt x="-13399" y="2214211"/>
                  <a:pt x="0" y="2018386"/>
                </a:cubicBezTo>
                <a:cubicBezTo>
                  <a:pt x="13399" y="1822561"/>
                  <a:pt x="5387" y="1651661"/>
                  <a:pt x="0" y="1336853"/>
                </a:cubicBezTo>
                <a:cubicBezTo>
                  <a:pt x="-5387" y="1022045"/>
                  <a:pt x="6990" y="927342"/>
                  <a:pt x="0" y="707746"/>
                </a:cubicBezTo>
                <a:cubicBezTo>
                  <a:pt x="-6990" y="488150"/>
                  <a:pt x="21849" y="335097"/>
                  <a:pt x="0" y="0"/>
                </a:cubicBezTo>
                <a:close/>
              </a:path>
            </a:pathLst>
          </a:custGeom>
          <a:solidFill>
            <a:srgbClr val="CD9FD2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0377802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834EA-E44E-4EAF-A0D4-CC6393194EE9}"/>
              </a:ext>
            </a:extLst>
          </p:cNvPr>
          <p:cNvSpPr txBox="1"/>
          <p:nvPr/>
        </p:nvSpPr>
        <p:spPr>
          <a:xfrm>
            <a:off x="924560" y="3820160"/>
            <a:ext cx="165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Violet.</a:t>
            </a:r>
            <a:endParaRPr lang="ko-KR" altLang="en-US" sz="4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05CF3-7AE7-4676-BAF6-3E67641D51F9}"/>
              </a:ext>
            </a:extLst>
          </p:cNvPr>
          <p:cNvSpPr txBox="1"/>
          <p:nvPr/>
        </p:nvSpPr>
        <p:spPr>
          <a:xfrm>
            <a:off x="10134140" y="428182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새별의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86016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accent1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3014066" y="3044279"/>
            <a:ext cx="5657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1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꽤 괜찮은 템플릿</a:t>
            </a:r>
          </a:p>
        </p:txBody>
      </p:sp>
    </p:spTree>
    <p:extLst>
      <p:ext uri="{BB962C8B-B14F-4D97-AF65-F5344CB8AC3E}">
        <p14:creationId xmlns:p14="http://schemas.microsoft.com/office/powerpoint/2010/main" val="3928151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77333 w 6096000"/>
              <a:gd name="connsiteY1" fmla="*/ 0 h 6858000"/>
              <a:gd name="connsiteX2" fmla="*/ 1171787 w 6096000"/>
              <a:gd name="connsiteY2" fmla="*/ 0 h 6858000"/>
              <a:gd name="connsiteX3" fmla="*/ 1666240 w 6096000"/>
              <a:gd name="connsiteY3" fmla="*/ 0 h 6858000"/>
              <a:gd name="connsiteX4" fmla="*/ 2282613 w 6096000"/>
              <a:gd name="connsiteY4" fmla="*/ 0 h 6858000"/>
              <a:gd name="connsiteX5" fmla="*/ 2898987 w 6096000"/>
              <a:gd name="connsiteY5" fmla="*/ 0 h 6858000"/>
              <a:gd name="connsiteX6" fmla="*/ 3515360 w 6096000"/>
              <a:gd name="connsiteY6" fmla="*/ 0 h 6858000"/>
              <a:gd name="connsiteX7" fmla="*/ 4192693 w 6096000"/>
              <a:gd name="connsiteY7" fmla="*/ 0 h 6858000"/>
              <a:gd name="connsiteX8" fmla="*/ 4991947 w 6096000"/>
              <a:gd name="connsiteY8" fmla="*/ 0 h 6858000"/>
              <a:gd name="connsiteX9" fmla="*/ 5486400 w 6096000"/>
              <a:gd name="connsiteY9" fmla="*/ 0 h 6858000"/>
              <a:gd name="connsiteX10" fmla="*/ 6096000 w 6096000"/>
              <a:gd name="connsiteY10" fmla="*/ 0 h 6858000"/>
              <a:gd name="connsiteX11" fmla="*/ 6096000 w 6096000"/>
              <a:gd name="connsiteY11" fmla="*/ 685800 h 6858000"/>
              <a:gd name="connsiteX12" fmla="*/ 6096000 w 6096000"/>
              <a:gd name="connsiteY12" fmla="*/ 1371600 h 6858000"/>
              <a:gd name="connsiteX13" fmla="*/ 6096000 w 6096000"/>
              <a:gd name="connsiteY13" fmla="*/ 2057400 h 6858000"/>
              <a:gd name="connsiteX14" fmla="*/ 6096000 w 6096000"/>
              <a:gd name="connsiteY14" fmla="*/ 2537460 h 6858000"/>
              <a:gd name="connsiteX15" fmla="*/ 6096000 w 6096000"/>
              <a:gd name="connsiteY15" fmla="*/ 3223260 h 6858000"/>
              <a:gd name="connsiteX16" fmla="*/ 6096000 w 6096000"/>
              <a:gd name="connsiteY16" fmla="*/ 3703320 h 6858000"/>
              <a:gd name="connsiteX17" fmla="*/ 6096000 w 6096000"/>
              <a:gd name="connsiteY17" fmla="*/ 4183380 h 6858000"/>
              <a:gd name="connsiteX18" fmla="*/ 6096000 w 6096000"/>
              <a:gd name="connsiteY18" fmla="*/ 4663440 h 6858000"/>
              <a:gd name="connsiteX19" fmla="*/ 6096000 w 6096000"/>
              <a:gd name="connsiteY19" fmla="*/ 5349240 h 6858000"/>
              <a:gd name="connsiteX20" fmla="*/ 6096000 w 6096000"/>
              <a:gd name="connsiteY20" fmla="*/ 5897880 h 6858000"/>
              <a:gd name="connsiteX21" fmla="*/ 6096000 w 6096000"/>
              <a:gd name="connsiteY21" fmla="*/ 6858000 h 6858000"/>
              <a:gd name="connsiteX22" fmla="*/ 5479627 w 6096000"/>
              <a:gd name="connsiteY22" fmla="*/ 6858000 h 6858000"/>
              <a:gd name="connsiteX23" fmla="*/ 4924213 w 6096000"/>
              <a:gd name="connsiteY23" fmla="*/ 6858000 h 6858000"/>
              <a:gd name="connsiteX24" fmla="*/ 4185920 w 6096000"/>
              <a:gd name="connsiteY24" fmla="*/ 6858000 h 6858000"/>
              <a:gd name="connsiteX25" fmla="*/ 3691467 w 6096000"/>
              <a:gd name="connsiteY25" fmla="*/ 6858000 h 6858000"/>
              <a:gd name="connsiteX26" fmla="*/ 2892213 w 6096000"/>
              <a:gd name="connsiteY26" fmla="*/ 6858000 h 6858000"/>
              <a:gd name="connsiteX27" fmla="*/ 2336800 w 6096000"/>
              <a:gd name="connsiteY27" fmla="*/ 6858000 h 6858000"/>
              <a:gd name="connsiteX28" fmla="*/ 1720427 w 6096000"/>
              <a:gd name="connsiteY28" fmla="*/ 6858000 h 6858000"/>
              <a:gd name="connsiteX29" fmla="*/ 921173 w 6096000"/>
              <a:gd name="connsiteY29" fmla="*/ 6858000 h 6858000"/>
              <a:gd name="connsiteX30" fmla="*/ 0 w 6096000"/>
              <a:gd name="connsiteY30" fmla="*/ 6858000 h 6858000"/>
              <a:gd name="connsiteX31" fmla="*/ 0 w 6096000"/>
              <a:gd name="connsiteY31" fmla="*/ 6240780 h 6858000"/>
              <a:gd name="connsiteX32" fmla="*/ 0 w 6096000"/>
              <a:gd name="connsiteY32" fmla="*/ 5486400 h 6858000"/>
              <a:gd name="connsiteX33" fmla="*/ 0 w 6096000"/>
              <a:gd name="connsiteY33" fmla="*/ 5006340 h 6858000"/>
              <a:gd name="connsiteX34" fmla="*/ 0 w 6096000"/>
              <a:gd name="connsiteY34" fmla="*/ 4320540 h 6858000"/>
              <a:gd name="connsiteX35" fmla="*/ 0 w 6096000"/>
              <a:gd name="connsiteY35" fmla="*/ 3771900 h 6858000"/>
              <a:gd name="connsiteX36" fmla="*/ 0 w 6096000"/>
              <a:gd name="connsiteY36" fmla="*/ 3223260 h 6858000"/>
              <a:gd name="connsiteX37" fmla="*/ 0 w 6096000"/>
              <a:gd name="connsiteY37" fmla="*/ 2468880 h 6858000"/>
              <a:gd name="connsiteX38" fmla="*/ 0 w 6096000"/>
              <a:gd name="connsiteY38" fmla="*/ 1920240 h 6858000"/>
              <a:gd name="connsiteX39" fmla="*/ 0 w 6096000"/>
              <a:gd name="connsiteY39" fmla="*/ 1097280 h 6858000"/>
              <a:gd name="connsiteX40" fmla="*/ 0 w 6096000"/>
              <a:gd name="connsiteY4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96000" h="6858000" fill="none" extrusionOk="0">
                <a:moveTo>
                  <a:pt x="0" y="0"/>
                </a:moveTo>
                <a:cubicBezTo>
                  <a:pt x="294752" y="-24464"/>
                  <a:pt x="370349" y="10653"/>
                  <a:pt x="677333" y="0"/>
                </a:cubicBezTo>
                <a:cubicBezTo>
                  <a:pt x="984317" y="-10653"/>
                  <a:pt x="1058816" y="15353"/>
                  <a:pt x="1171787" y="0"/>
                </a:cubicBezTo>
                <a:cubicBezTo>
                  <a:pt x="1284758" y="-15353"/>
                  <a:pt x="1426824" y="3767"/>
                  <a:pt x="1666240" y="0"/>
                </a:cubicBezTo>
                <a:cubicBezTo>
                  <a:pt x="1905656" y="-3767"/>
                  <a:pt x="2093839" y="24976"/>
                  <a:pt x="2282613" y="0"/>
                </a:cubicBezTo>
                <a:cubicBezTo>
                  <a:pt x="2471387" y="-24976"/>
                  <a:pt x="2759296" y="-10268"/>
                  <a:pt x="2898987" y="0"/>
                </a:cubicBezTo>
                <a:cubicBezTo>
                  <a:pt x="3038678" y="10268"/>
                  <a:pt x="3272650" y="22150"/>
                  <a:pt x="3515360" y="0"/>
                </a:cubicBezTo>
                <a:cubicBezTo>
                  <a:pt x="3758070" y="-22150"/>
                  <a:pt x="4052197" y="-2846"/>
                  <a:pt x="4192693" y="0"/>
                </a:cubicBezTo>
                <a:cubicBezTo>
                  <a:pt x="4333189" y="2846"/>
                  <a:pt x="4717186" y="-2364"/>
                  <a:pt x="4991947" y="0"/>
                </a:cubicBezTo>
                <a:cubicBezTo>
                  <a:pt x="5266708" y="2364"/>
                  <a:pt x="5319918" y="-1313"/>
                  <a:pt x="5486400" y="0"/>
                </a:cubicBezTo>
                <a:cubicBezTo>
                  <a:pt x="5652882" y="1313"/>
                  <a:pt x="5962484" y="-9743"/>
                  <a:pt x="6096000" y="0"/>
                </a:cubicBezTo>
                <a:cubicBezTo>
                  <a:pt x="6123371" y="229962"/>
                  <a:pt x="6121887" y="365946"/>
                  <a:pt x="6096000" y="685800"/>
                </a:cubicBezTo>
                <a:cubicBezTo>
                  <a:pt x="6070113" y="1005654"/>
                  <a:pt x="6116986" y="1168279"/>
                  <a:pt x="6096000" y="1371600"/>
                </a:cubicBezTo>
                <a:cubicBezTo>
                  <a:pt x="6075014" y="1574921"/>
                  <a:pt x="6088447" y="1898245"/>
                  <a:pt x="6096000" y="2057400"/>
                </a:cubicBezTo>
                <a:cubicBezTo>
                  <a:pt x="6103553" y="2216555"/>
                  <a:pt x="6109321" y="2420621"/>
                  <a:pt x="6096000" y="2537460"/>
                </a:cubicBezTo>
                <a:cubicBezTo>
                  <a:pt x="6082679" y="2654299"/>
                  <a:pt x="6125674" y="2916262"/>
                  <a:pt x="6096000" y="3223260"/>
                </a:cubicBezTo>
                <a:cubicBezTo>
                  <a:pt x="6066326" y="3530258"/>
                  <a:pt x="6117345" y="3577415"/>
                  <a:pt x="6096000" y="3703320"/>
                </a:cubicBezTo>
                <a:cubicBezTo>
                  <a:pt x="6074655" y="3829225"/>
                  <a:pt x="6115462" y="3981382"/>
                  <a:pt x="6096000" y="4183380"/>
                </a:cubicBezTo>
                <a:cubicBezTo>
                  <a:pt x="6076538" y="4385378"/>
                  <a:pt x="6077261" y="4453330"/>
                  <a:pt x="6096000" y="4663440"/>
                </a:cubicBezTo>
                <a:cubicBezTo>
                  <a:pt x="6114739" y="4873550"/>
                  <a:pt x="6117435" y="5136278"/>
                  <a:pt x="6096000" y="5349240"/>
                </a:cubicBezTo>
                <a:cubicBezTo>
                  <a:pt x="6074565" y="5562202"/>
                  <a:pt x="6077724" y="5773498"/>
                  <a:pt x="6096000" y="5897880"/>
                </a:cubicBezTo>
                <a:cubicBezTo>
                  <a:pt x="6114276" y="6022262"/>
                  <a:pt x="6066032" y="6487680"/>
                  <a:pt x="6096000" y="6858000"/>
                </a:cubicBezTo>
                <a:cubicBezTo>
                  <a:pt x="5899688" y="6860723"/>
                  <a:pt x="5674561" y="6875801"/>
                  <a:pt x="5479627" y="6858000"/>
                </a:cubicBezTo>
                <a:cubicBezTo>
                  <a:pt x="5284693" y="6840199"/>
                  <a:pt x="5071157" y="6873754"/>
                  <a:pt x="4924213" y="6858000"/>
                </a:cubicBezTo>
                <a:cubicBezTo>
                  <a:pt x="4777269" y="6842246"/>
                  <a:pt x="4484949" y="6886174"/>
                  <a:pt x="4185920" y="6858000"/>
                </a:cubicBezTo>
                <a:cubicBezTo>
                  <a:pt x="3886891" y="6829826"/>
                  <a:pt x="3813230" y="6846135"/>
                  <a:pt x="3691467" y="6858000"/>
                </a:cubicBezTo>
                <a:cubicBezTo>
                  <a:pt x="3569704" y="6869865"/>
                  <a:pt x="3136213" y="6828399"/>
                  <a:pt x="2892213" y="6858000"/>
                </a:cubicBezTo>
                <a:cubicBezTo>
                  <a:pt x="2648213" y="6887601"/>
                  <a:pt x="2464112" y="6853681"/>
                  <a:pt x="2336800" y="6858000"/>
                </a:cubicBezTo>
                <a:cubicBezTo>
                  <a:pt x="2209488" y="6862319"/>
                  <a:pt x="1895777" y="6836870"/>
                  <a:pt x="1720427" y="6858000"/>
                </a:cubicBezTo>
                <a:cubicBezTo>
                  <a:pt x="1545077" y="6879130"/>
                  <a:pt x="1116368" y="6873503"/>
                  <a:pt x="921173" y="6858000"/>
                </a:cubicBezTo>
                <a:cubicBezTo>
                  <a:pt x="725978" y="6842497"/>
                  <a:pt x="274493" y="6833580"/>
                  <a:pt x="0" y="6858000"/>
                </a:cubicBezTo>
                <a:cubicBezTo>
                  <a:pt x="21310" y="6722302"/>
                  <a:pt x="24050" y="6410595"/>
                  <a:pt x="0" y="6240780"/>
                </a:cubicBezTo>
                <a:cubicBezTo>
                  <a:pt x="-24050" y="6070965"/>
                  <a:pt x="1613" y="5682401"/>
                  <a:pt x="0" y="5486400"/>
                </a:cubicBezTo>
                <a:cubicBezTo>
                  <a:pt x="-1613" y="5290399"/>
                  <a:pt x="16602" y="5185850"/>
                  <a:pt x="0" y="5006340"/>
                </a:cubicBezTo>
                <a:cubicBezTo>
                  <a:pt x="-16602" y="4826830"/>
                  <a:pt x="-1695" y="4632585"/>
                  <a:pt x="0" y="4320540"/>
                </a:cubicBezTo>
                <a:cubicBezTo>
                  <a:pt x="1695" y="4008495"/>
                  <a:pt x="25237" y="3934596"/>
                  <a:pt x="0" y="3771900"/>
                </a:cubicBezTo>
                <a:cubicBezTo>
                  <a:pt x="-25237" y="3609204"/>
                  <a:pt x="-21003" y="3358357"/>
                  <a:pt x="0" y="3223260"/>
                </a:cubicBezTo>
                <a:cubicBezTo>
                  <a:pt x="21003" y="3088163"/>
                  <a:pt x="8605" y="2817657"/>
                  <a:pt x="0" y="2468880"/>
                </a:cubicBezTo>
                <a:cubicBezTo>
                  <a:pt x="-8605" y="2120103"/>
                  <a:pt x="17316" y="2108146"/>
                  <a:pt x="0" y="1920240"/>
                </a:cubicBezTo>
                <a:cubicBezTo>
                  <a:pt x="-17316" y="1732334"/>
                  <a:pt x="-8789" y="1414862"/>
                  <a:pt x="0" y="1097280"/>
                </a:cubicBezTo>
                <a:cubicBezTo>
                  <a:pt x="8789" y="779698"/>
                  <a:pt x="18271" y="295149"/>
                  <a:pt x="0" y="0"/>
                </a:cubicBezTo>
                <a:close/>
              </a:path>
              <a:path w="6096000" h="6858000" stroke="0" extrusionOk="0">
                <a:moveTo>
                  <a:pt x="0" y="0"/>
                </a:moveTo>
                <a:cubicBezTo>
                  <a:pt x="333585" y="22260"/>
                  <a:pt x="488646" y="9090"/>
                  <a:pt x="738293" y="0"/>
                </a:cubicBezTo>
                <a:cubicBezTo>
                  <a:pt x="987940" y="-9090"/>
                  <a:pt x="1293502" y="-4318"/>
                  <a:pt x="1537547" y="0"/>
                </a:cubicBezTo>
                <a:cubicBezTo>
                  <a:pt x="1781592" y="4318"/>
                  <a:pt x="1972298" y="28396"/>
                  <a:pt x="2214880" y="0"/>
                </a:cubicBezTo>
                <a:cubicBezTo>
                  <a:pt x="2457462" y="-28396"/>
                  <a:pt x="2706537" y="24405"/>
                  <a:pt x="2831253" y="0"/>
                </a:cubicBezTo>
                <a:cubicBezTo>
                  <a:pt x="2955969" y="-24405"/>
                  <a:pt x="3144289" y="15112"/>
                  <a:pt x="3447627" y="0"/>
                </a:cubicBezTo>
                <a:cubicBezTo>
                  <a:pt x="3750965" y="-15112"/>
                  <a:pt x="3785850" y="-5631"/>
                  <a:pt x="4064000" y="0"/>
                </a:cubicBezTo>
                <a:cubicBezTo>
                  <a:pt x="4342150" y="5631"/>
                  <a:pt x="4465921" y="-14751"/>
                  <a:pt x="4619413" y="0"/>
                </a:cubicBezTo>
                <a:cubicBezTo>
                  <a:pt x="4772905" y="14751"/>
                  <a:pt x="5072060" y="-32775"/>
                  <a:pt x="5418667" y="0"/>
                </a:cubicBezTo>
                <a:cubicBezTo>
                  <a:pt x="5765274" y="32775"/>
                  <a:pt x="5849317" y="-31705"/>
                  <a:pt x="6096000" y="0"/>
                </a:cubicBezTo>
                <a:cubicBezTo>
                  <a:pt x="6070773" y="358951"/>
                  <a:pt x="6122132" y="469463"/>
                  <a:pt x="6096000" y="822960"/>
                </a:cubicBezTo>
                <a:cubicBezTo>
                  <a:pt x="6069868" y="1176457"/>
                  <a:pt x="6101016" y="1163243"/>
                  <a:pt x="6096000" y="1440180"/>
                </a:cubicBezTo>
                <a:cubicBezTo>
                  <a:pt x="6090984" y="1717117"/>
                  <a:pt x="6084383" y="1690600"/>
                  <a:pt x="6096000" y="1920240"/>
                </a:cubicBezTo>
                <a:cubicBezTo>
                  <a:pt x="6107617" y="2149880"/>
                  <a:pt x="6116056" y="2264612"/>
                  <a:pt x="6096000" y="2468880"/>
                </a:cubicBezTo>
                <a:cubicBezTo>
                  <a:pt x="6075944" y="2673148"/>
                  <a:pt x="6074322" y="2958052"/>
                  <a:pt x="6096000" y="3154680"/>
                </a:cubicBezTo>
                <a:cubicBezTo>
                  <a:pt x="6117678" y="3351308"/>
                  <a:pt x="6080382" y="3476351"/>
                  <a:pt x="6096000" y="3634740"/>
                </a:cubicBezTo>
                <a:cubicBezTo>
                  <a:pt x="6111618" y="3793129"/>
                  <a:pt x="6113868" y="4065709"/>
                  <a:pt x="6096000" y="4251960"/>
                </a:cubicBezTo>
                <a:cubicBezTo>
                  <a:pt x="6078132" y="4438211"/>
                  <a:pt x="6123891" y="4746169"/>
                  <a:pt x="6096000" y="4937760"/>
                </a:cubicBezTo>
                <a:cubicBezTo>
                  <a:pt x="6068109" y="5129351"/>
                  <a:pt x="6117166" y="5261639"/>
                  <a:pt x="6096000" y="5417820"/>
                </a:cubicBezTo>
                <a:cubicBezTo>
                  <a:pt x="6074834" y="5574001"/>
                  <a:pt x="6131763" y="5996404"/>
                  <a:pt x="6096000" y="6240780"/>
                </a:cubicBezTo>
                <a:cubicBezTo>
                  <a:pt x="6060237" y="6485156"/>
                  <a:pt x="6081963" y="6602236"/>
                  <a:pt x="6096000" y="6858000"/>
                </a:cubicBezTo>
                <a:cubicBezTo>
                  <a:pt x="5946732" y="6887193"/>
                  <a:pt x="5646288" y="6870754"/>
                  <a:pt x="5357707" y="6858000"/>
                </a:cubicBezTo>
                <a:cubicBezTo>
                  <a:pt x="5069126" y="6845246"/>
                  <a:pt x="5018081" y="6875773"/>
                  <a:pt x="4802293" y="6858000"/>
                </a:cubicBezTo>
                <a:cubicBezTo>
                  <a:pt x="4586505" y="6840227"/>
                  <a:pt x="4392598" y="6830799"/>
                  <a:pt x="4124960" y="6858000"/>
                </a:cubicBezTo>
                <a:cubicBezTo>
                  <a:pt x="3857322" y="6885201"/>
                  <a:pt x="3679266" y="6838818"/>
                  <a:pt x="3386667" y="6858000"/>
                </a:cubicBezTo>
                <a:cubicBezTo>
                  <a:pt x="3094068" y="6877182"/>
                  <a:pt x="3120617" y="6857374"/>
                  <a:pt x="2892213" y="6858000"/>
                </a:cubicBezTo>
                <a:cubicBezTo>
                  <a:pt x="2663809" y="6858626"/>
                  <a:pt x="2537481" y="6882023"/>
                  <a:pt x="2336800" y="6858000"/>
                </a:cubicBezTo>
                <a:cubicBezTo>
                  <a:pt x="2136119" y="6833977"/>
                  <a:pt x="1925898" y="6847724"/>
                  <a:pt x="1781387" y="6858000"/>
                </a:cubicBezTo>
                <a:cubicBezTo>
                  <a:pt x="1636876" y="6868276"/>
                  <a:pt x="1248593" y="6849509"/>
                  <a:pt x="1104053" y="6858000"/>
                </a:cubicBezTo>
                <a:cubicBezTo>
                  <a:pt x="959513" y="6866491"/>
                  <a:pt x="229980" y="6831924"/>
                  <a:pt x="0" y="6858000"/>
                </a:cubicBezTo>
                <a:cubicBezTo>
                  <a:pt x="37354" y="6462428"/>
                  <a:pt x="8488" y="6219075"/>
                  <a:pt x="0" y="6035040"/>
                </a:cubicBezTo>
                <a:cubicBezTo>
                  <a:pt x="-8488" y="5851005"/>
                  <a:pt x="16078" y="5673610"/>
                  <a:pt x="0" y="5554980"/>
                </a:cubicBezTo>
                <a:cubicBezTo>
                  <a:pt x="-16078" y="5436350"/>
                  <a:pt x="-11282" y="5148268"/>
                  <a:pt x="0" y="4937760"/>
                </a:cubicBezTo>
                <a:cubicBezTo>
                  <a:pt x="11282" y="4727252"/>
                  <a:pt x="20010" y="4483540"/>
                  <a:pt x="0" y="4251960"/>
                </a:cubicBezTo>
                <a:cubicBezTo>
                  <a:pt x="-20010" y="4020380"/>
                  <a:pt x="5254" y="3830504"/>
                  <a:pt x="0" y="3703320"/>
                </a:cubicBezTo>
                <a:cubicBezTo>
                  <a:pt x="-5254" y="3576136"/>
                  <a:pt x="12158" y="3298199"/>
                  <a:pt x="0" y="3086100"/>
                </a:cubicBezTo>
                <a:cubicBezTo>
                  <a:pt x="-12158" y="2874001"/>
                  <a:pt x="9225" y="2704168"/>
                  <a:pt x="0" y="2468880"/>
                </a:cubicBezTo>
                <a:cubicBezTo>
                  <a:pt x="-9225" y="2233592"/>
                  <a:pt x="3378" y="1876740"/>
                  <a:pt x="0" y="1714500"/>
                </a:cubicBezTo>
                <a:cubicBezTo>
                  <a:pt x="-3378" y="1552260"/>
                  <a:pt x="27331" y="1289437"/>
                  <a:pt x="0" y="960120"/>
                </a:cubicBezTo>
                <a:cubicBezTo>
                  <a:pt x="-27331" y="630803"/>
                  <a:pt x="-37599" y="365106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3070429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2670422"/>
            <a:ext cx="3466334" cy="461665"/>
            <a:chOff x="1007259" y="2450771"/>
            <a:chExt cx="346633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3864031"/>
            <a:ext cx="3466334" cy="461665"/>
            <a:chOff x="1007259" y="2450771"/>
            <a:chExt cx="3466334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5057640"/>
            <a:ext cx="3466334" cy="461665"/>
            <a:chOff x="1007259" y="2450771"/>
            <a:chExt cx="346633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38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D697FD-C760-460D-B77B-078E078227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117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1.</a:t>
            </a:r>
            <a:endParaRPr lang="ko-KR" altLang="en-US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7120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674527" y="1535019"/>
            <a:ext cx="2947543" cy="3048000"/>
          </a:xfrm>
          <a:custGeom>
            <a:avLst/>
            <a:gdLst>
              <a:gd name="connsiteX0" fmla="*/ 0 w 2947543"/>
              <a:gd name="connsiteY0" fmla="*/ 0 h 3048000"/>
              <a:gd name="connsiteX1" fmla="*/ 2947543 w 2947543"/>
              <a:gd name="connsiteY1" fmla="*/ 0 h 3048000"/>
              <a:gd name="connsiteX2" fmla="*/ 2947543 w 2947543"/>
              <a:gd name="connsiteY2" fmla="*/ 3048000 h 3048000"/>
              <a:gd name="connsiteX3" fmla="*/ 0 w 2947543"/>
              <a:gd name="connsiteY3" fmla="*/ 3048000 h 3048000"/>
              <a:gd name="connsiteX4" fmla="*/ 0 w 294754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3048000" fill="none" extrusionOk="0">
                <a:moveTo>
                  <a:pt x="0" y="0"/>
                </a:moveTo>
                <a:cubicBezTo>
                  <a:pt x="1289030" y="-123458"/>
                  <a:pt x="1701262" y="-63594"/>
                  <a:pt x="2947543" y="0"/>
                </a:cubicBezTo>
                <a:cubicBezTo>
                  <a:pt x="2823340" y="514847"/>
                  <a:pt x="3005298" y="1836385"/>
                  <a:pt x="2947543" y="3048000"/>
                </a:cubicBezTo>
                <a:cubicBezTo>
                  <a:pt x="2150003" y="3129549"/>
                  <a:pt x="568832" y="2974465"/>
                  <a:pt x="0" y="3048000"/>
                </a:cubicBezTo>
                <a:cubicBezTo>
                  <a:pt x="126173" y="2423918"/>
                  <a:pt x="-163671" y="727989"/>
                  <a:pt x="0" y="0"/>
                </a:cubicBezTo>
                <a:close/>
              </a:path>
              <a:path w="2947543" h="3048000" stroke="0" extrusionOk="0">
                <a:moveTo>
                  <a:pt x="0" y="0"/>
                </a:moveTo>
                <a:cubicBezTo>
                  <a:pt x="997668" y="-122638"/>
                  <a:pt x="2485433" y="-81121"/>
                  <a:pt x="2947543" y="0"/>
                </a:cubicBezTo>
                <a:cubicBezTo>
                  <a:pt x="2978666" y="412465"/>
                  <a:pt x="3075173" y="2172398"/>
                  <a:pt x="2947543" y="3048000"/>
                </a:cubicBezTo>
                <a:cubicBezTo>
                  <a:pt x="1959956" y="3066854"/>
                  <a:pt x="1142936" y="3021857"/>
                  <a:pt x="0" y="3048000"/>
                </a:cubicBezTo>
                <a:cubicBezTo>
                  <a:pt x="-62659" y="2331208"/>
                  <a:pt x="150025" y="1519157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1162065" y="508744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724847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1833338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38CCFA8-2B66-4891-901B-193BEDC0D7CE}"/>
              </a:ext>
            </a:extLst>
          </p:cNvPr>
          <p:cNvSpPr/>
          <p:nvPr/>
        </p:nvSpPr>
        <p:spPr>
          <a:xfrm>
            <a:off x="4586669" y="1535019"/>
            <a:ext cx="2947543" cy="3048000"/>
          </a:xfrm>
          <a:custGeom>
            <a:avLst/>
            <a:gdLst>
              <a:gd name="connsiteX0" fmla="*/ 0 w 2947543"/>
              <a:gd name="connsiteY0" fmla="*/ 0 h 3048000"/>
              <a:gd name="connsiteX1" fmla="*/ 2947543 w 2947543"/>
              <a:gd name="connsiteY1" fmla="*/ 0 h 3048000"/>
              <a:gd name="connsiteX2" fmla="*/ 2947543 w 2947543"/>
              <a:gd name="connsiteY2" fmla="*/ 3048000 h 3048000"/>
              <a:gd name="connsiteX3" fmla="*/ 0 w 2947543"/>
              <a:gd name="connsiteY3" fmla="*/ 3048000 h 3048000"/>
              <a:gd name="connsiteX4" fmla="*/ 0 w 294754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3048000" fill="none" extrusionOk="0">
                <a:moveTo>
                  <a:pt x="0" y="0"/>
                </a:moveTo>
                <a:cubicBezTo>
                  <a:pt x="1414879" y="-112783"/>
                  <a:pt x="2449193" y="-56748"/>
                  <a:pt x="2947543" y="0"/>
                </a:cubicBezTo>
                <a:cubicBezTo>
                  <a:pt x="2856041" y="623647"/>
                  <a:pt x="2900078" y="1754528"/>
                  <a:pt x="2947543" y="3048000"/>
                </a:cubicBezTo>
                <a:cubicBezTo>
                  <a:pt x="2533937" y="3117418"/>
                  <a:pt x="702442" y="3038245"/>
                  <a:pt x="0" y="3048000"/>
                </a:cubicBezTo>
                <a:cubicBezTo>
                  <a:pt x="143394" y="2090889"/>
                  <a:pt x="-157710" y="338548"/>
                  <a:pt x="0" y="0"/>
                </a:cubicBezTo>
                <a:close/>
              </a:path>
              <a:path w="2947543" h="3048000" stroke="0" extrusionOk="0">
                <a:moveTo>
                  <a:pt x="0" y="0"/>
                </a:moveTo>
                <a:cubicBezTo>
                  <a:pt x="1363559" y="-128128"/>
                  <a:pt x="2344938" y="-11015"/>
                  <a:pt x="2947543" y="0"/>
                </a:cubicBezTo>
                <a:cubicBezTo>
                  <a:pt x="3055915" y="665028"/>
                  <a:pt x="3049509" y="1971247"/>
                  <a:pt x="2947543" y="3048000"/>
                </a:cubicBezTo>
                <a:cubicBezTo>
                  <a:pt x="2547835" y="2988776"/>
                  <a:pt x="1046910" y="2914933"/>
                  <a:pt x="0" y="3048000"/>
                </a:cubicBezTo>
                <a:cubicBezTo>
                  <a:pt x="48841" y="2322536"/>
                  <a:pt x="-69807" y="1122765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60112520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37C66F7D-A844-4450-A72D-CAEA11193DB1}"/>
              </a:ext>
            </a:extLst>
          </p:cNvPr>
          <p:cNvSpPr txBox="1"/>
          <p:nvPr/>
        </p:nvSpPr>
        <p:spPr>
          <a:xfrm>
            <a:off x="5132942" y="508744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5B3FF-AD35-4AB6-A25A-630933B7FFF3}"/>
              </a:ext>
            </a:extLst>
          </p:cNvPr>
          <p:cNvSpPr txBox="1"/>
          <p:nvPr/>
        </p:nvSpPr>
        <p:spPr>
          <a:xfrm>
            <a:off x="4636989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BF8C8A-5425-4A44-B0A6-92BE15C0F716}"/>
              </a:ext>
            </a:extLst>
          </p:cNvPr>
          <p:cNvCxnSpPr/>
          <p:nvPr/>
        </p:nvCxnSpPr>
        <p:spPr>
          <a:xfrm>
            <a:off x="5745480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3">
            <a:extLst>
              <a:ext uri="{FF2B5EF4-FFF2-40B4-BE49-F238E27FC236}">
                <a16:creationId xmlns:a16="http://schemas.microsoft.com/office/drawing/2014/main" id="{8CCAA07D-10C4-4F24-9544-0BE2DAA0E4FD}"/>
              </a:ext>
            </a:extLst>
          </p:cNvPr>
          <p:cNvSpPr/>
          <p:nvPr/>
        </p:nvSpPr>
        <p:spPr>
          <a:xfrm>
            <a:off x="8549131" y="1535019"/>
            <a:ext cx="2947543" cy="3048000"/>
          </a:xfrm>
          <a:custGeom>
            <a:avLst/>
            <a:gdLst>
              <a:gd name="connsiteX0" fmla="*/ 0 w 2947543"/>
              <a:gd name="connsiteY0" fmla="*/ 0 h 3048000"/>
              <a:gd name="connsiteX1" fmla="*/ 2947543 w 2947543"/>
              <a:gd name="connsiteY1" fmla="*/ 0 h 3048000"/>
              <a:gd name="connsiteX2" fmla="*/ 2947543 w 2947543"/>
              <a:gd name="connsiteY2" fmla="*/ 3048000 h 3048000"/>
              <a:gd name="connsiteX3" fmla="*/ 0 w 2947543"/>
              <a:gd name="connsiteY3" fmla="*/ 3048000 h 3048000"/>
              <a:gd name="connsiteX4" fmla="*/ 0 w 294754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3048000" fill="none" extrusionOk="0">
                <a:moveTo>
                  <a:pt x="0" y="0"/>
                </a:moveTo>
                <a:cubicBezTo>
                  <a:pt x="1131000" y="-94376"/>
                  <a:pt x="1508934" y="119236"/>
                  <a:pt x="2947543" y="0"/>
                </a:cubicBezTo>
                <a:cubicBezTo>
                  <a:pt x="3110567" y="1452016"/>
                  <a:pt x="3006095" y="2201687"/>
                  <a:pt x="2947543" y="3048000"/>
                </a:cubicBezTo>
                <a:cubicBezTo>
                  <a:pt x="2610148" y="2996853"/>
                  <a:pt x="1351208" y="3038470"/>
                  <a:pt x="0" y="3048000"/>
                </a:cubicBezTo>
                <a:cubicBezTo>
                  <a:pt x="25288" y="2531145"/>
                  <a:pt x="-64232" y="767323"/>
                  <a:pt x="0" y="0"/>
                </a:cubicBezTo>
                <a:close/>
              </a:path>
              <a:path w="2947543" h="3048000" stroke="0" extrusionOk="0">
                <a:moveTo>
                  <a:pt x="0" y="0"/>
                </a:moveTo>
                <a:cubicBezTo>
                  <a:pt x="1134786" y="33145"/>
                  <a:pt x="2408378" y="-55359"/>
                  <a:pt x="2947543" y="0"/>
                </a:cubicBezTo>
                <a:cubicBezTo>
                  <a:pt x="2796566" y="832602"/>
                  <a:pt x="2908793" y="1625124"/>
                  <a:pt x="2947543" y="3048000"/>
                </a:cubicBezTo>
                <a:cubicBezTo>
                  <a:pt x="2290228" y="2983580"/>
                  <a:pt x="1331143" y="2888092"/>
                  <a:pt x="0" y="3048000"/>
                </a:cubicBezTo>
                <a:cubicBezTo>
                  <a:pt x="37830" y="2155705"/>
                  <a:pt x="83388" y="1222988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18696097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E97A44F9-947A-41FC-97EB-025AC9553877}"/>
              </a:ext>
            </a:extLst>
          </p:cNvPr>
          <p:cNvSpPr txBox="1"/>
          <p:nvPr/>
        </p:nvSpPr>
        <p:spPr>
          <a:xfrm>
            <a:off x="9095404" y="508744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B12D6-2DF5-491A-9741-C56258A65EDB}"/>
              </a:ext>
            </a:extLst>
          </p:cNvPr>
          <p:cNvSpPr txBox="1"/>
          <p:nvPr/>
        </p:nvSpPr>
        <p:spPr>
          <a:xfrm>
            <a:off x="8599451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F5BB37-5FC4-42CD-99CD-5822DEC1DE12}"/>
              </a:ext>
            </a:extLst>
          </p:cNvPr>
          <p:cNvCxnSpPr/>
          <p:nvPr/>
        </p:nvCxnSpPr>
        <p:spPr>
          <a:xfrm>
            <a:off x="9707942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579F5B-1BA4-472B-A802-E1792670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96449"/>
              </p:ext>
            </p:extLst>
          </p:nvPr>
        </p:nvGraphicFramePr>
        <p:xfrm>
          <a:off x="667148" y="175454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DD6F85-CCA1-4261-AB95-7FF619FF6248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4B2909-675B-49E5-A67A-92B36532AE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5E5E99-328D-49B4-A1A3-1DF7674D0F7F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0A5987-3794-423D-9C0F-84C866C4D50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8E828E-5726-4283-9F54-64AA6C1DE273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4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781BCC-50D4-4009-A85D-6E51DE15EF1B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CCED3-6A68-4A63-B66D-F242AD291928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45559-863F-4343-9AEF-C4B652F5268C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83B38-A3B1-4034-84D3-5654EC611D9E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A75F-F78D-43F9-97D7-025E1A5DE423}"/>
              </a:ext>
            </a:extLst>
          </p:cNvPr>
          <p:cNvSpPr txBox="1"/>
          <p:nvPr/>
        </p:nvSpPr>
        <p:spPr>
          <a:xfrm>
            <a:off x="3405705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DBBEB-AFE0-4FB4-90AE-47A4D20730B1}"/>
              </a:ext>
            </a:extLst>
          </p:cNvPr>
          <p:cNvSpPr txBox="1"/>
          <p:nvPr/>
        </p:nvSpPr>
        <p:spPr>
          <a:xfrm>
            <a:off x="6159527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BF16-D371-4111-B3AB-6F4E0788E3F2}"/>
              </a:ext>
            </a:extLst>
          </p:cNvPr>
          <p:cNvSpPr txBox="1"/>
          <p:nvPr/>
        </p:nvSpPr>
        <p:spPr>
          <a:xfrm>
            <a:off x="8913349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604529" y="1895292"/>
            <a:ext cx="119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1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4372704" y="189529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2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7132062" y="189529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3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872773" y="1895292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4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81577D-598E-4542-9C97-8333E0A065CF}"/>
              </a:ext>
            </a:extLst>
          </p:cNvPr>
          <p:cNvSpPr txBox="1"/>
          <p:nvPr/>
        </p:nvSpPr>
        <p:spPr>
          <a:xfrm>
            <a:off x="1368762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BEC0A-82C4-4B5F-ACE6-0E491350A2B3}"/>
              </a:ext>
            </a:extLst>
          </p:cNvPr>
          <p:cNvSpPr txBox="1"/>
          <p:nvPr/>
        </p:nvSpPr>
        <p:spPr>
          <a:xfrm>
            <a:off x="4127320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6FABE-C1C5-4BFB-B098-242B567A078F}"/>
              </a:ext>
            </a:extLst>
          </p:cNvPr>
          <p:cNvSpPr txBox="1"/>
          <p:nvPr/>
        </p:nvSpPr>
        <p:spPr>
          <a:xfrm>
            <a:off x="6885879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EA92B-95BC-45E2-B815-F87944AAACA2}"/>
              </a:ext>
            </a:extLst>
          </p:cNvPr>
          <p:cNvSpPr txBox="1"/>
          <p:nvPr/>
        </p:nvSpPr>
        <p:spPr>
          <a:xfrm>
            <a:off x="9653985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C58240-7919-4B54-BF6A-5A78AD6EC21B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4B3C4F-FCF5-4EE0-AA33-556262BB825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5D97B-E571-4150-A9C9-BD7972DE80A8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3EA326-E050-4F05-BD85-4878DADE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FC428A-3041-4BD9-9257-2A7F154A3A6B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61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rgbClr val="F8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075D75-87BF-4D08-BD32-ABC179A6F60D}"/>
              </a:ext>
            </a:extLst>
          </p:cNvPr>
          <p:cNvGrpSpPr/>
          <p:nvPr/>
        </p:nvGrpSpPr>
        <p:grpSpPr>
          <a:xfrm>
            <a:off x="6809343" y="1440878"/>
            <a:ext cx="4704854" cy="5007222"/>
            <a:chOff x="6799183" y="1723944"/>
            <a:chExt cx="4541574" cy="4833448"/>
          </a:xfrm>
          <a:solidFill>
            <a:schemeClr val="accent5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135C13A-5F6F-4256-8CBB-6B7FA9A1107E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C3A4007-451D-467F-BE85-FCCF1143843E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2C07088-875D-47C8-AA00-83943F7E8704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9DF1378-3196-4D83-94E5-E8918D4E0FD4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0EC06E-445E-469F-96D7-FAAA676607BE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89BBFC2-29E6-4C82-A287-17BCE473410A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B82A2F3-C0E5-40F5-ADFB-636B5E8DB74B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A09780D-1D3F-4FE0-9A87-31542C7E014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28BC7C39-70CE-45D8-88C9-DFC0B3BC7B70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8BED943-89B6-4298-9C14-9BDD074A4FCE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B51454E-3AB4-4862-A367-BF92C316710E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30609EC-DFED-41CD-852D-1FC1821F1BEF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724D487-3976-4407-BFD7-1DE8EA78E69D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8D72CB-8215-492F-A7F8-D7E22A13C00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091BB9C-5631-455D-95EF-1F935EBC1DE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4B601871-02DA-42CA-8D5E-FF03D399264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05A7A7B-72A3-4A98-A16C-A56101B440DC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32F6ADD-89F9-4DE3-8DE4-AFD7C0F5FE49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D466828-C092-4EE5-96D7-2DE47EAA023D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193AD73-292C-47FB-A6E1-F5C11B70C5EC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ED6080A-6440-4598-B6A3-EEACC8CE720F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BD87133-2734-48F6-860D-DF75A4FB72FF}"/>
              </a:ext>
            </a:extLst>
          </p:cNvPr>
          <p:cNvSpPr txBox="1"/>
          <p:nvPr/>
        </p:nvSpPr>
        <p:spPr>
          <a:xfrm flipH="1">
            <a:off x="1276022" y="3113914"/>
            <a:ext cx="438309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48A027-7E66-44BA-8685-C30E9FCCC69A}"/>
              </a:ext>
            </a:extLst>
          </p:cNvPr>
          <p:cNvSpPr txBox="1"/>
          <p:nvPr/>
        </p:nvSpPr>
        <p:spPr>
          <a:xfrm>
            <a:off x="1064988" y="6208907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© SimpleMaps.com: 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https://simplemaps.com/resources/svg-kr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</a:p>
          <a:p>
            <a:endParaRPr lang="ko-KR" altLang="en-US" sz="1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E12D95-ABEA-4208-A78D-729F0666033E}"/>
              </a:ext>
            </a:extLst>
          </p:cNvPr>
          <p:cNvSpPr txBox="1"/>
          <p:nvPr/>
        </p:nvSpPr>
        <p:spPr>
          <a:xfrm>
            <a:off x="1253636" y="3944489"/>
            <a:ext cx="4526293" cy="13717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그리워 멀리 하나에 이름과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무엇인지 별에도 어머니 이름자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하나에 슬퍼하는 너무나 위에 된 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없이 별에도 이름을 나는 풀이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부끄러운 시와 계절이 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나의 묻힌 속의 이웃 하나의 사랑과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하나에 위에 강아지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새겨지는 별 불러 어머니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이제 것은 별들을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solidFill>
                <a:srgbClr val="655D5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079C2CD-DF44-4E9F-BD6D-DDC5F0E45DEB}"/>
              </a:ext>
            </a:extLst>
          </p:cNvPr>
          <p:cNvCxnSpPr>
            <a:cxnSpLocks/>
          </p:cNvCxnSpPr>
          <p:nvPr/>
        </p:nvCxnSpPr>
        <p:spPr>
          <a:xfrm>
            <a:off x="1323231" y="3739585"/>
            <a:ext cx="433588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86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0F83BFE-26C2-4664-A8AE-D87680E9E3CA}"/>
              </a:ext>
            </a:extLst>
          </p:cNvPr>
          <p:cNvSpPr txBox="1"/>
          <p:nvPr/>
        </p:nvSpPr>
        <p:spPr>
          <a:xfrm>
            <a:off x="995462" y="6327760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© SimpleMaps.com: 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http://simplemaps.com/resources/svg-maps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A3B605-257C-4877-BE40-F4447BDF71BF}"/>
              </a:ext>
            </a:extLst>
          </p:cNvPr>
          <p:cNvGrpSpPr/>
          <p:nvPr/>
        </p:nvGrpSpPr>
        <p:grpSpPr>
          <a:xfrm>
            <a:off x="737647" y="1538923"/>
            <a:ext cx="10716706" cy="4622070"/>
            <a:chOff x="828674" y="1206872"/>
            <a:chExt cx="11219581" cy="4838958"/>
          </a:xfrm>
          <a:solidFill>
            <a:schemeClr val="accent5"/>
          </a:soli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F4BD834-1161-44D0-B183-40753FF35BE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D8BFF5A-EA91-4946-A45C-55818ED8C16F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4B5737C-E019-4133-B77B-EA8C61C400A9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B76152BF-9FFD-42BF-BEDF-992FEA029702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D560B419-2015-448C-A420-837D3E1436D8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2FD1906-811A-49B6-ADF8-2AC0600CE00C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B49CE2D-AB9B-49E0-9252-30E0B7E1091E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98C2A40-DDA3-4CB1-BB87-3595D92975A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4F4C54-BD1D-436A-98D0-7BA2C9123137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DE5C085-FD34-410D-A434-EBF686A33196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EE8CD82-C385-4726-984D-0AED3030C74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2C5385E-E34D-4F7C-8B25-8D3235FAE71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0158362-3589-4769-920A-9E1EA1A4A46C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BCDCCB1-65E3-4600-8BD1-2F387F0A46AF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60452A9-2A64-4E03-B92A-5EC64A13BA20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A0EA67C-D742-467A-ACA0-E1D601B5A55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888B82B-65D1-4E8B-8C86-EE0E2BAE7B11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1FAB92A-48C3-49EB-BDBD-A674455B658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397A3A0-0D22-49B0-AC51-BB4B192BF70C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5401D9C-9EC7-4B62-A7A6-665C0AC1E0BA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B2609E2-62D4-4598-9251-B9F8EE8D54FD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32B1ADC4-70D5-442A-8060-54E55F5AE51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B1D6CBBB-DDF5-44CB-BC07-7D55D5C768F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0D4895C-E185-44E7-BF70-984A7DBC4ADB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A9068CB-16CA-47E8-AEA7-9384152E81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F6B2AE9-F5F2-4CBE-BD2C-D4BC54A73D3B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93A4D7-6382-4758-A649-A64994C7330B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4A8956D-FBD8-4056-BE92-9C46FC4349F8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BF3A571-633B-45BB-AEB1-75B4F1F303EB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69383650-9516-43EB-A52D-825D584CB63E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A070BFF9-9031-4653-B1FD-159C58BA944C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02D42BA-0E1F-46E1-B135-37760C1197C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AC373A6-C0F5-4242-B512-375548A371D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6A22D76-5237-4E45-A24C-912997CFA32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F4F078C-0207-4331-988B-41E716347F1F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DD5608F-C278-4A34-A688-C10C7FEEE85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E163C6F-D8FD-4F48-9AF3-3DB022A75AB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B002CF2-BB02-410C-9B4B-9BC2BC902FA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E73386A-BC20-443C-88AA-8300B3CA882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355CD74-78A8-403A-8DBA-C12FA3C6542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7C078583-FB93-4126-AA6F-B9C442CA556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DBA3F045-0B76-4968-8FAB-E98E0B6EC76C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6ACC2DC-ABEC-4E5A-9338-DAD7FE585E77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7D289D1E-5625-4DE9-AB7D-E29A189045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CB6F9F8-3B1A-4963-B549-313D8D3DDF3A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533568-BFEC-4A17-8C63-C3DC9AE807BD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63C36B8-8519-4D16-8915-10E1DC89D199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FCC71B7-3DA1-4243-8DFA-DE257F1FDA98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7FB6B97-1348-453D-B226-1F6DEB7606D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E2C7608-9F8D-4DAE-B6D8-EB3AE9F14FC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B15407C-1CFA-4CAA-AF3B-E5B188DD275F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15403FF-44FA-4E3F-84AC-A527217F9F44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56E4A00-F4C0-405F-ACAE-CFFE00F3F6D6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34F91E2-011A-470D-ABF9-E0CBA5641E3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8537EB-0989-4A7E-9A02-B7A4D99FE52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DE5979F4-E36B-46BF-A90F-518F14747CBB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D4C612D3-79DF-42A1-A8B1-5F46AAB176A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EDC88A5-DD47-473C-90D9-254640C2E7C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21D7EF1-DD4F-4B3D-94E3-B283FD3B1225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57F9374-9B6C-4E90-80FE-06A167090BB3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4A502B8C-6B88-4243-BBBA-8DADA8FF0402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31E75099-D927-459C-8F48-A99A7DD6A8F8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54D2971-BF2F-4A13-9FFE-79FD010D4ED7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E87D22A-1BC7-4AE9-B0AB-736648C7300C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707C1B4-012C-459A-9BEA-FF70DF38912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65B3CDF-C64F-4EF2-AA05-F842C85FECC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30DFF494-4ED9-48D4-B275-6527EE9A205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D5666488-5ECD-4C74-957D-8C2012381BD6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E47B8D0-6995-44DD-B846-2001713FDBE5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394FCBD1-FA67-40CF-9682-A4E09108A4A4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99126B3-5633-4910-8497-3C4CA9EC25C0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8BD6279E-3DFA-488C-BEA7-56D046AAABF3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CBB00DC8-D6EC-43C8-B174-856B024A107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D1325BED-2A1A-47AC-A484-27257452410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DB68C8E-90FE-4336-87DA-ACE0EBF3CF7C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D555F38-1F7B-4745-9DE2-8441F83CCD08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7BDE466-8BAC-406C-9252-BC4B52DEF97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1246D201-79C2-46B8-9A1B-A22C44D4059F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82DD16CC-CFB0-4EE6-844E-5C906F019A08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00B4C05-6B30-4B65-90B8-86DD33B5A4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F6B1BEC-D1DB-41DB-A969-8D3C769F8DA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8A71F244-3BB0-4E1C-84B8-FC0A70BF1F79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22F4F234-08F3-45EF-90B2-277BB5B226B1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3D9D3F25-1B6E-4A93-B354-6E39D21272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2CC135C-EEB2-4807-93CB-10C855ED37A7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387F926-E0A1-4030-9966-A4F2DE8DC66E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31E0B84B-B42A-40D5-9943-6C35602DF774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4492E81-AC04-4C13-9AC2-1310761FD09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6836143-D8C0-4E88-8C5E-8101C5FDE28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C6EEEA97-A736-4C68-9C41-8FA1EC3F74A2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26DAAF0-9373-4E4B-96BD-90483144C77D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9FD840C-D6F8-48E2-A33B-66ED59E89D08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A60E5B86-BC76-4C8B-B556-7EA693741F6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BE9ADF1-DE0C-41A6-BDA9-67BD74901094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3566785-87BE-4CB3-A27F-0DD75F9F165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E22F109-18E4-4F72-A6AB-6AD8C9191C1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F279AEB-C776-4A9C-B6C6-656B9528F32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31750D1-DEA2-495A-AA9B-5464436DAE7A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8BFA0BF6-4D9D-4893-8188-5B17A775D8B8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6587E51-008B-4346-81A4-81ACFD5531FD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B12A4DD-99F4-4A90-88EC-B9F49BE3C70D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F65EA02-9A6F-4E77-86C3-89CD4313D360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3815F6B-D443-4039-B89D-DF3FAF2CB15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F14024E4-606E-45AD-9C56-333E4EAB6E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236C6579-5E4D-4AD9-BC2E-9CD03CAB629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6C488E40-73BA-4452-8158-3349752491D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F685655-D27C-4471-9AE5-3A799E5301C8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8187BB8C-9D70-49CE-AF57-6624EA37236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B0C3849-7329-422D-9483-0D6F2C4C79C7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47F059A2-47F3-4FBF-8AAA-F87915677D6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53731F0D-D470-4FF1-BB48-B084B49D4A04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67F70132-EF3F-4CF4-91F3-96354FD27D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416FE3E-5DE4-436A-A5B1-1FCF57C0214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1E3A3D5-2018-4AF7-87E2-E2C3895A9D6B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95B62E1E-262A-4137-BE6C-DE0FA9E707A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834196B-8ECD-41E8-A89E-5231A77174D5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2B49F99D-473A-4453-B2B5-D2E0CE3EB2C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3A19815-8382-403F-9FCE-A081A89CCF9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CDC8C57D-7032-4190-A99E-C26DBFA39644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872386F2-DEA1-4A3A-A043-6BF0CAF9FD5B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6595DF0E-0975-4DF9-8D1D-7D70EB67CCBB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063A9E33-8316-420A-AF56-CE73C9A4B9A0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D745324-6B6F-48EE-A326-A951A1026E1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13943E2F-0F76-40B6-AFFB-C4F9478714C9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236FC75A-C8EC-485E-B7BA-4D52151E7942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89870DD9-513E-4060-96AD-DC3804B25407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9E500242-9ACA-4EAA-943A-CA33428C508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75EF2FAD-14C2-4CE7-83A7-FF671FF28FD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8114A4-1A2D-4A14-A789-4328660526D8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07C6B617-2B06-499D-A3A6-7A29700C5DD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4281504-8D53-46D5-A8DA-0A067ACD8A6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2437E83F-BFBD-4B55-956A-B8405A26417C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9FAE29C5-95AA-47B5-8C9A-D41BA89FEA3D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15AE57CE-B2E1-4BDD-B3E9-194582841F5F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777F0E1D-6B93-4B18-A208-5C3AAEE262B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B32F292-1645-4859-A187-9B0D4F3A7384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0A311A2-B2B0-4FB4-8DA7-E261A978288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9BD7489E-BFF6-49BE-9EFC-0C9C0BCFF448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4D5DD72E-4EC3-4A7F-8C21-CF9EB05D856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C88704-EFC8-4B80-958C-22AD2801C75C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3651652-47C0-4715-BD44-C7F209BB9264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4BF74AEF-C3B3-4C06-B691-38C344E2953B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0CD245E0-B87C-41B2-9C4B-EFD3A6503E70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CEB814-8ED2-464A-ACA4-F0888627E843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6B72D90-20D9-4A9A-AFE2-595B4B2B26B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3472E2F7-31E8-48AB-9B83-C95274D448F7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2EFD6A4E-5158-4123-A46C-E75A5217B2B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9695A419-9965-4505-88D6-6AD27379B25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0364336-B74A-4E2C-A7BB-2DF9DAF11FF8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F8CBC142-AAAD-436A-A792-517434E3ED29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C9D63330-C4D6-4DEB-8659-1397DC003A5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806D2438-7102-4935-9D40-27E0BB36104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C9A512F-103F-4B09-92C5-76A8D9FBC48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4D9054-7726-4235-8633-9D5C58E33DBB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3E42755A-EE36-4A73-9471-98C3276D58F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DBEAEA2B-959B-498F-AFA1-3E3FA3DB6C8B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CC2C7B35-D4ED-4A2A-A000-5ABBE349D81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18F7915-033E-4067-8B2F-FC92CD4164EB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8874FB-4BD3-405A-9BF1-841FC97F9BF3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6203FD39-E674-43C7-9E4A-CA8124EA4608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743C2829-68A3-4DB9-89DB-9BA9EEBFC86E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89819088-0D55-4CC7-B2FE-EB0F467C1147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76705F1-2122-484C-A895-918BB3B00466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0CFF934F-4FEC-400B-B712-8D2683740FD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2392D27-ABB7-4D19-B0D0-585039AE2873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86128A7-250F-4121-A859-F06A1BC3AEC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5710186-8D47-43E2-A3AA-4BEB1207E2BD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A0868570-E5B4-41FF-8434-508CA354E30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F793ACD3-24AC-4965-8E02-87D11636917F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369BF5D0-B9E6-46A4-9DAD-523EC4A482F1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ECA1EB6-5D8E-48C8-8285-2F83892A8FCA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BAC0F448-1EAA-4F04-9548-983DBEEE152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11083F64-24E6-4A50-A870-8E91FA67339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19982B8-FF6E-4FD3-A13A-12C262C33F2D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0355BC39-1096-4DAC-8BE9-21210D869D6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8B3FC88-0366-44B7-BC6A-00130F7E5CC1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4496D06-FDDA-46BC-80CF-2E900EFBC42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2228C623-DDE7-4779-B001-1DCE7ABFBBCD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950EB24A-1163-477E-B08B-640FE52BE32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C25C355-1095-4892-9EC8-FE221584A4D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EFEF3312-0A81-4AAF-A537-0BC1C07505A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72701774-6A08-44F9-96E3-0D546675FB9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79DCE1C-984E-437D-A922-B346240448D9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9BC5F56-EC2D-48E1-8653-4317509227B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E904CC5B-9131-4667-AE7E-93EE89AF93AB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DCFC1AB0-9B59-4B30-8F8B-A07DEA8D2CB1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98D31B7D-320D-4052-99AE-DC7499793BA6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773E5D3F-EFB7-4886-86C4-9FE5F649F798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ED9659D8-1448-4D2F-9EE9-AC035D7D763A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006227-9463-4AB8-B49B-C007123C9FB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DABA5705-97E9-42A7-9E5C-99F3127013C9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9D8C4409-39E5-489A-983C-F6546328B310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4B677FC-DDBA-4544-AAFE-9D3B69E55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1FEB03A1-32CA-4026-9F09-5F24C76E809C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F2BBED1F-078C-4D33-8387-06AC8E4D961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047D57F-8184-4F91-87D3-A4C2B798F57B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016A2584-298F-47B6-9DDE-EDD0EA5BF3D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31816087-9D60-487A-9B17-02221950D317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5C7BEE4F-4168-4B2D-A543-9E07F1B7811B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CA73E74F-DBA9-4D00-8EE5-46366EE552E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D98EB8E-9D89-445C-BD44-555C874ACDCD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5A78F2BF-EAD1-412B-BFE8-E3E938BFC620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3C307EB1-2DF5-4973-ACD1-078C67AFC02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FDD52FC6-02D8-4054-83D4-4184C52826A0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EA39DFA5-E023-4BD5-8342-0B024D6574F3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18DA3CA-B460-4144-9D62-CDA34244C38F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5B72DD3-DD50-4CDF-B6AB-9F667EF72A9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C27F45E3-B206-4329-9AE2-6867C466C77A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3F1C6BBB-8ACB-4E62-9CE2-D4E4AF69B7A0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DA08067F-2814-4452-8A17-8F5D93A380F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1FC6FDAA-B39E-4E7E-A2EC-852231ACA38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328B435-F444-40DF-81FC-98978DA89AF6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C0EA161-616E-49E3-B671-2A605E502CC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D19FC6C8-4343-46E8-9B96-82BC2A82667F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27EE2993-6742-4330-AE33-8B100A934665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039CDC4-52E5-4206-88F1-3E15BE500FCC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60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19CC8-2959-4495-B508-EAB7DB919EE7}"/>
              </a:ext>
            </a:extLst>
          </p:cNvPr>
          <p:cNvSpPr/>
          <p:nvPr/>
        </p:nvSpPr>
        <p:spPr>
          <a:xfrm>
            <a:off x="538480" y="0"/>
            <a:ext cx="11653520" cy="11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83C6-936D-44B2-9108-BD2EE8EC1993}"/>
              </a:ext>
            </a:extLst>
          </p:cNvPr>
          <p:cNvSpPr txBox="1"/>
          <p:nvPr/>
        </p:nvSpPr>
        <p:spPr>
          <a:xfrm>
            <a:off x="995462" y="255657"/>
            <a:ext cx="419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DBD223-A19D-443A-A8B1-1AD888C87E57}"/>
              </a:ext>
            </a:extLst>
          </p:cNvPr>
          <p:cNvCxnSpPr>
            <a:cxnSpLocks/>
          </p:cNvCxnSpPr>
          <p:nvPr/>
        </p:nvCxnSpPr>
        <p:spPr>
          <a:xfrm>
            <a:off x="538480" y="1168400"/>
            <a:ext cx="11653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3D3889-03E7-47ED-9B42-5F81A3380081}"/>
              </a:ext>
            </a:extLst>
          </p:cNvPr>
          <p:cNvSpPr txBox="1"/>
          <p:nvPr/>
        </p:nvSpPr>
        <p:spPr>
          <a:xfrm>
            <a:off x="162415" y="362188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2</a:t>
            </a:r>
            <a:endParaRPr lang="ko-KR" altLang="en-US" sz="900" spc="3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BB9EAE-9D96-4BBC-99E4-FCA47F60F0C3}"/>
              </a:ext>
            </a:extLst>
          </p:cNvPr>
          <p:cNvSpPr/>
          <p:nvPr/>
        </p:nvSpPr>
        <p:spPr>
          <a:xfrm>
            <a:off x="1154561" y="1804741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0310E6-F3A2-44E5-B8E1-5703A5FCE0E7}"/>
              </a:ext>
            </a:extLst>
          </p:cNvPr>
          <p:cNvSpPr/>
          <p:nvPr/>
        </p:nvSpPr>
        <p:spPr>
          <a:xfrm>
            <a:off x="4850904" y="1813524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chemeClr val="accent4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70063-28FC-4703-8F01-B1EBBFE19F4D}"/>
              </a:ext>
            </a:extLst>
          </p:cNvPr>
          <p:cNvSpPr/>
          <p:nvPr/>
        </p:nvSpPr>
        <p:spPr>
          <a:xfrm>
            <a:off x="8547247" y="1804741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rgbClr val="A5CBEF"/>
            </a:solidFill>
            <a:extLst>
              <a:ext uri="{C807C97D-BFC1-408E-A445-0C87EB9F89A2}">
                <ask:lineSketchStyleProps xmlns:ask="http://schemas.microsoft.com/office/drawing/2018/sketchyshapes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テキスト ボックス 17">
            <a:extLst>
              <a:ext uri="{FF2B5EF4-FFF2-40B4-BE49-F238E27FC236}">
                <a16:creationId xmlns:a16="http://schemas.microsoft.com/office/drawing/2014/main" id="{A806B7FE-43AF-458A-9678-5A5F895ABE8E}"/>
              </a:ext>
            </a:extLst>
          </p:cNvPr>
          <p:cNvSpPr txBox="1"/>
          <p:nvPr/>
        </p:nvSpPr>
        <p:spPr>
          <a:xfrm>
            <a:off x="1570124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FCBA3F-AA56-4997-A9F4-AFFB5DE3FC17}"/>
              </a:ext>
            </a:extLst>
          </p:cNvPr>
          <p:cNvSpPr txBox="1"/>
          <p:nvPr/>
        </p:nvSpPr>
        <p:spPr>
          <a:xfrm>
            <a:off x="1056422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EC99A6-ED3D-4D04-A858-8F72C6131F7E}"/>
              </a:ext>
            </a:extLst>
          </p:cNvPr>
          <p:cNvSpPr txBox="1"/>
          <p:nvPr/>
        </p:nvSpPr>
        <p:spPr>
          <a:xfrm>
            <a:off x="5307107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C33F9-1F6D-4F17-994C-F0E4C3B83A88}"/>
              </a:ext>
            </a:extLst>
          </p:cNvPr>
          <p:cNvSpPr txBox="1"/>
          <p:nvPr/>
        </p:nvSpPr>
        <p:spPr>
          <a:xfrm>
            <a:off x="4793405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735F9DB2-975B-418F-8633-4E6F4F22BE3A}"/>
              </a:ext>
            </a:extLst>
          </p:cNvPr>
          <p:cNvSpPr txBox="1"/>
          <p:nvPr/>
        </p:nvSpPr>
        <p:spPr>
          <a:xfrm>
            <a:off x="9044090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F29BF-16E3-4143-909A-BBB792B1BA79}"/>
              </a:ext>
            </a:extLst>
          </p:cNvPr>
          <p:cNvSpPr txBox="1"/>
          <p:nvPr/>
        </p:nvSpPr>
        <p:spPr>
          <a:xfrm>
            <a:off x="8530388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17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856468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2C9544-9C78-4E14-8E69-1239E4231D7F}"/>
              </a:ext>
            </a:extLst>
          </p:cNvPr>
          <p:cNvGrpSpPr/>
          <p:nvPr/>
        </p:nvGrpSpPr>
        <p:grpSpPr>
          <a:xfrm>
            <a:off x="1119485" y="2037080"/>
            <a:ext cx="2783840" cy="2783840"/>
            <a:chOff x="863600" y="2037080"/>
            <a:chExt cx="2783840" cy="278384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75AB391-3783-4EFC-BFC4-64CB2572C612}"/>
                </a:ext>
              </a:extLst>
            </p:cNvPr>
            <p:cNvSpPr/>
            <p:nvPr/>
          </p:nvSpPr>
          <p:spPr>
            <a:xfrm>
              <a:off x="863600" y="2037080"/>
              <a:ext cx="2783840" cy="2783840"/>
            </a:xfrm>
            <a:custGeom>
              <a:avLst/>
              <a:gdLst>
                <a:gd name="connsiteX0" fmla="*/ 0 w 2783840"/>
                <a:gd name="connsiteY0" fmla="*/ 1391920 h 2783840"/>
                <a:gd name="connsiteX1" fmla="*/ 1391920 w 2783840"/>
                <a:gd name="connsiteY1" fmla="*/ 0 h 2783840"/>
                <a:gd name="connsiteX2" fmla="*/ 2783840 w 2783840"/>
                <a:gd name="connsiteY2" fmla="*/ 1391920 h 2783840"/>
                <a:gd name="connsiteX3" fmla="*/ 1391920 w 2783840"/>
                <a:gd name="connsiteY3" fmla="*/ 2783840 h 2783840"/>
                <a:gd name="connsiteX4" fmla="*/ 0 w 2783840"/>
                <a:gd name="connsiteY4" fmla="*/ 1391920 h 27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3840" h="2783840" fill="none" extrusionOk="0">
                  <a:moveTo>
                    <a:pt x="0" y="1391920"/>
                  </a:moveTo>
                  <a:cubicBezTo>
                    <a:pt x="80124" y="547029"/>
                    <a:pt x="695641" y="4781"/>
                    <a:pt x="1391920" y="0"/>
                  </a:cubicBezTo>
                  <a:cubicBezTo>
                    <a:pt x="2221176" y="103448"/>
                    <a:pt x="2740845" y="622260"/>
                    <a:pt x="2783840" y="1391920"/>
                  </a:cubicBezTo>
                  <a:cubicBezTo>
                    <a:pt x="3001593" y="2192233"/>
                    <a:pt x="2071153" y="2742993"/>
                    <a:pt x="1391920" y="2783840"/>
                  </a:cubicBezTo>
                  <a:cubicBezTo>
                    <a:pt x="581984" y="2796134"/>
                    <a:pt x="17577" y="2136829"/>
                    <a:pt x="0" y="1391920"/>
                  </a:cubicBezTo>
                  <a:close/>
                </a:path>
                <a:path w="2783840" h="2783840" stroke="0" extrusionOk="0">
                  <a:moveTo>
                    <a:pt x="0" y="1391920"/>
                  </a:moveTo>
                  <a:cubicBezTo>
                    <a:pt x="-97794" y="794759"/>
                    <a:pt x="507190" y="-47899"/>
                    <a:pt x="1391920" y="0"/>
                  </a:cubicBezTo>
                  <a:cubicBezTo>
                    <a:pt x="2237492" y="-11343"/>
                    <a:pt x="2698944" y="777807"/>
                    <a:pt x="2783840" y="1391920"/>
                  </a:cubicBezTo>
                  <a:cubicBezTo>
                    <a:pt x="2737967" y="2175988"/>
                    <a:pt x="2071704" y="2889026"/>
                    <a:pt x="1391920" y="2783840"/>
                  </a:cubicBezTo>
                  <a:cubicBezTo>
                    <a:pt x="811353" y="2662067"/>
                    <a:pt x="-50122" y="2172153"/>
                    <a:pt x="0" y="1391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2E82BD-96D8-4347-8CAC-77BB7502D116}"/>
                </a:ext>
              </a:extLst>
            </p:cNvPr>
            <p:cNvSpPr/>
            <p:nvPr/>
          </p:nvSpPr>
          <p:spPr>
            <a:xfrm>
              <a:off x="1383095" y="3244334"/>
              <a:ext cx="16770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내용을 입력하세요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426763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E31596-91CA-4A8D-B325-6454B495C2A5}"/>
              </a:ext>
            </a:extLst>
          </p:cNvPr>
          <p:cNvSpPr txBox="1"/>
          <p:nvPr/>
        </p:nvSpPr>
        <p:spPr>
          <a:xfrm>
            <a:off x="1056422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2B774-FF48-421D-9595-BEA433CF560C}"/>
              </a:ext>
            </a:extLst>
          </p:cNvPr>
          <p:cNvSpPr txBox="1"/>
          <p:nvPr/>
        </p:nvSpPr>
        <p:spPr>
          <a:xfrm>
            <a:off x="4793405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507185-C8D7-49CA-BFC8-23B5C2A47A7A}"/>
              </a:ext>
            </a:extLst>
          </p:cNvPr>
          <p:cNvSpPr txBox="1"/>
          <p:nvPr/>
        </p:nvSpPr>
        <p:spPr>
          <a:xfrm>
            <a:off x="8530388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56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38309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27437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5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6EFE30-A65F-4CD4-8471-D4F92BD1E765}"/>
              </a:ext>
            </a:extLst>
          </p:cNvPr>
          <p:cNvSpPr/>
          <p:nvPr/>
        </p:nvSpPr>
        <p:spPr>
          <a:xfrm>
            <a:off x="9413447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85968A-80AE-4E4F-B7A0-1271716C9411}"/>
              </a:ext>
            </a:extLst>
          </p:cNvPr>
          <p:cNvSpPr/>
          <p:nvPr/>
        </p:nvSpPr>
        <p:spPr>
          <a:xfrm>
            <a:off x="6664197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19ECCF-2715-4D32-88D2-1DD8BCE26618}"/>
              </a:ext>
            </a:extLst>
          </p:cNvPr>
          <p:cNvSpPr/>
          <p:nvPr/>
        </p:nvSpPr>
        <p:spPr>
          <a:xfrm>
            <a:off x="3842980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5565E1-D45E-4590-BC54-18FFB30FFFA5}"/>
              </a:ext>
            </a:extLst>
          </p:cNvPr>
          <p:cNvSpPr/>
          <p:nvPr/>
        </p:nvSpPr>
        <p:spPr>
          <a:xfrm>
            <a:off x="1193579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리본: 위로 구부러지고 기울어짐 1">
            <a:extLst>
              <a:ext uri="{FF2B5EF4-FFF2-40B4-BE49-F238E27FC236}">
                <a16:creationId xmlns:a16="http://schemas.microsoft.com/office/drawing/2014/main" id="{FB9384D5-9048-437B-A9CF-63697F7DF3C3}"/>
              </a:ext>
            </a:extLst>
          </p:cNvPr>
          <p:cNvSpPr/>
          <p:nvPr/>
        </p:nvSpPr>
        <p:spPr>
          <a:xfrm>
            <a:off x="71120" y="584757"/>
            <a:ext cx="12192000" cy="1193244"/>
          </a:xfrm>
          <a:custGeom>
            <a:avLst/>
            <a:gdLst>
              <a:gd name="connsiteX0" fmla="*/ 0 w 12192000"/>
              <a:gd name="connsiteY0" fmla="*/ 1193244 h 1193244"/>
              <a:gd name="connsiteX1" fmla="*/ 3048000 w 12192000"/>
              <a:gd name="connsiteY1" fmla="*/ 1083812 h 1193244"/>
              <a:gd name="connsiteX2" fmla="*/ 1524000 w 12192000"/>
              <a:gd name="connsiteY2" fmla="*/ 1129408 h 1193244"/>
              <a:gd name="connsiteX3" fmla="*/ 10668000 w 12192000"/>
              <a:gd name="connsiteY3" fmla="*/ 1129408 h 1193244"/>
              <a:gd name="connsiteX4" fmla="*/ 9144000 w 12192000"/>
              <a:gd name="connsiteY4" fmla="*/ 1083812 h 1193244"/>
              <a:gd name="connsiteX5" fmla="*/ 12192000 w 12192000"/>
              <a:gd name="connsiteY5" fmla="*/ 1193244 h 1193244"/>
              <a:gd name="connsiteX6" fmla="*/ 10668000 w 12192000"/>
              <a:gd name="connsiteY6" fmla="*/ 605741 h 1193244"/>
              <a:gd name="connsiteX7" fmla="*/ 12192000 w 12192000"/>
              <a:gd name="connsiteY7" fmla="*/ 145910 h 1193244"/>
              <a:gd name="connsiteX8" fmla="*/ 10668000 w 12192000"/>
              <a:gd name="connsiteY8" fmla="*/ 82074 h 1193244"/>
              <a:gd name="connsiteX9" fmla="*/ 10668000 w 12192000"/>
              <a:gd name="connsiteY9" fmla="*/ 82074 h 1193244"/>
              <a:gd name="connsiteX10" fmla="*/ 1524000 w 12192000"/>
              <a:gd name="connsiteY10" fmla="*/ 82074 h 1193244"/>
              <a:gd name="connsiteX11" fmla="*/ 1524000 w 12192000"/>
              <a:gd name="connsiteY11" fmla="*/ 82074 h 1193244"/>
              <a:gd name="connsiteX12" fmla="*/ 0 w 12192000"/>
              <a:gd name="connsiteY12" fmla="*/ 145910 h 1193244"/>
              <a:gd name="connsiteX13" fmla="*/ 1524000 w 12192000"/>
              <a:gd name="connsiteY13" fmla="*/ 605741 h 1193244"/>
              <a:gd name="connsiteX14" fmla="*/ 0 w 12192000"/>
              <a:gd name="connsiteY14" fmla="*/ 1193244 h 1193244"/>
              <a:gd name="connsiteX0" fmla="*/ 3048000 w 12192000"/>
              <a:gd name="connsiteY0" fmla="*/ 1083812 h 1193244"/>
              <a:gd name="connsiteX1" fmla="*/ 3048000 w 12192000"/>
              <a:gd name="connsiteY1" fmla="*/ 1083812 h 1193244"/>
              <a:gd name="connsiteX2" fmla="*/ 1524000 w 12192000"/>
              <a:gd name="connsiteY2" fmla="*/ 1129408 h 1193244"/>
              <a:gd name="connsiteX3" fmla="*/ 10668000 w 12192000"/>
              <a:gd name="connsiteY3" fmla="*/ 1129408 h 1193244"/>
              <a:gd name="connsiteX4" fmla="*/ 9144000 w 12192000"/>
              <a:gd name="connsiteY4" fmla="*/ 1083812 h 1193244"/>
              <a:gd name="connsiteX5" fmla="*/ 9144000 w 12192000"/>
              <a:gd name="connsiteY5" fmla="*/ 1083812 h 1193244"/>
              <a:gd name="connsiteX6" fmla="*/ 3048000 w 12192000"/>
              <a:gd name="connsiteY6" fmla="*/ 1083812 h 1193244"/>
              <a:gd name="connsiteX0" fmla="*/ 0 w 12192000"/>
              <a:gd name="connsiteY0" fmla="*/ 1193244 h 1193244"/>
              <a:gd name="connsiteX1" fmla="*/ 1524000 w 12192000"/>
              <a:gd name="connsiteY1" fmla="*/ 605741 h 1193244"/>
              <a:gd name="connsiteX2" fmla="*/ 0 w 12192000"/>
              <a:gd name="connsiteY2" fmla="*/ 145910 h 1193244"/>
              <a:gd name="connsiteX3" fmla="*/ 1524000 w 12192000"/>
              <a:gd name="connsiteY3" fmla="*/ 82074 h 1193244"/>
              <a:gd name="connsiteX4" fmla="*/ 1524000 w 12192000"/>
              <a:gd name="connsiteY4" fmla="*/ 82074 h 1193244"/>
              <a:gd name="connsiteX5" fmla="*/ 10668000 w 12192000"/>
              <a:gd name="connsiteY5" fmla="*/ 82074 h 1193244"/>
              <a:gd name="connsiteX6" fmla="*/ 10668000 w 12192000"/>
              <a:gd name="connsiteY6" fmla="*/ 82074 h 1193244"/>
              <a:gd name="connsiteX7" fmla="*/ 12192000 w 12192000"/>
              <a:gd name="connsiteY7" fmla="*/ 145910 h 1193244"/>
              <a:gd name="connsiteX8" fmla="*/ 10668000 w 12192000"/>
              <a:gd name="connsiteY8" fmla="*/ 605741 h 1193244"/>
              <a:gd name="connsiteX9" fmla="*/ 12192000 w 12192000"/>
              <a:gd name="connsiteY9" fmla="*/ 1193244 h 1193244"/>
              <a:gd name="connsiteX10" fmla="*/ 9144000 w 12192000"/>
              <a:gd name="connsiteY10" fmla="*/ 1083812 h 1193244"/>
              <a:gd name="connsiteX11" fmla="*/ 10668000 w 12192000"/>
              <a:gd name="connsiteY11" fmla="*/ 1129408 h 1193244"/>
              <a:gd name="connsiteX12" fmla="*/ 1524000 w 12192000"/>
              <a:gd name="connsiteY12" fmla="*/ 1129408 h 1193244"/>
              <a:gd name="connsiteX13" fmla="*/ 3048000 w 12192000"/>
              <a:gd name="connsiteY13" fmla="*/ 1083812 h 1193244"/>
              <a:gd name="connsiteX14" fmla="*/ 0 w 12192000"/>
              <a:gd name="connsiteY14" fmla="*/ 1193244 h 1193244"/>
              <a:gd name="connsiteX15" fmla="*/ 1524000 w 12192000"/>
              <a:gd name="connsiteY15" fmla="*/ 1129408 h 1193244"/>
              <a:gd name="connsiteX16" fmla="*/ 1524000 w 12192000"/>
              <a:gd name="connsiteY16" fmla="*/ 82074 h 1193244"/>
              <a:gd name="connsiteX17" fmla="*/ 10668000 w 12192000"/>
              <a:gd name="connsiteY17" fmla="*/ 82074 h 1193244"/>
              <a:gd name="connsiteX18" fmla="*/ 10668000 w 12192000"/>
              <a:gd name="connsiteY18" fmla="*/ 1129408 h 1193244"/>
              <a:gd name="connsiteX19" fmla="*/ 3048000 w 12192000"/>
              <a:gd name="connsiteY19" fmla="*/ 1083812 h 1193244"/>
              <a:gd name="connsiteX20" fmla="*/ 3048000 w 12192000"/>
              <a:gd name="connsiteY20" fmla="*/ 1083812 h 1193244"/>
              <a:gd name="connsiteX21" fmla="*/ 9144000 w 12192000"/>
              <a:gd name="connsiteY21" fmla="*/ 1083812 h 1193244"/>
              <a:gd name="connsiteX22" fmla="*/ 9144000 w 12192000"/>
              <a:gd name="connsiteY22" fmla="*/ 1083812 h 119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1193244" stroke="0" extrusionOk="0">
                <a:moveTo>
                  <a:pt x="0" y="1193244"/>
                </a:moveTo>
                <a:cubicBezTo>
                  <a:pt x="984024" y="1024404"/>
                  <a:pt x="1988921" y="1162940"/>
                  <a:pt x="3048000" y="1083812"/>
                </a:cubicBezTo>
                <a:cubicBezTo>
                  <a:pt x="2763376" y="1194685"/>
                  <a:pt x="1693805" y="1030125"/>
                  <a:pt x="1524000" y="1129408"/>
                </a:cubicBezTo>
                <a:cubicBezTo>
                  <a:pt x="4382911" y="1481988"/>
                  <a:pt x="7829842" y="949730"/>
                  <a:pt x="10668000" y="1129408"/>
                </a:cubicBezTo>
                <a:cubicBezTo>
                  <a:pt x="10377046" y="1138071"/>
                  <a:pt x="9850343" y="975152"/>
                  <a:pt x="9144000" y="1083812"/>
                </a:cubicBezTo>
                <a:cubicBezTo>
                  <a:pt x="10351172" y="1061487"/>
                  <a:pt x="11257970" y="1078691"/>
                  <a:pt x="12192000" y="1193244"/>
                </a:cubicBezTo>
                <a:cubicBezTo>
                  <a:pt x="11770476" y="1059827"/>
                  <a:pt x="11382603" y="967005"/>
                  <a:pt x="10668000" y="605741"/>
                </a:cubicBezTo>
                <a:cubicBezTo>
                  <a:pt x="11145502" y="478989"/>
                  <a:pt x="11743911" y="175829"/>
                  <a:pt x="12192000" y="145910"/>
                </a:cubicBezTo>
                <a:cubicBezTo>
                  <a:pt x="11920264" y="64216"/>
                  <a:pt x="11121503" y="49790"/>
                  <a:pt x="10668000" y="82074"/>
                </a:cubicBezTo>
                <a:lnTo>
                  <a:pt x="10668000" y="82074"/>
                </a:lnTo>
                <a:cubicBezTo>
                  <a:pt x="7660766" y="3382"/>
                  <a:pt x="4297969" y="-474117"/>
                  <a:pt x="1524000" y="82074"/>
                </a:cubicBezTo>
                <a:lnTo>
                  <a:pt x="1524000" y="82074"/>
                </a:lnTo>
                <a:cubicBezTo>
                  <a:pt x="928961" y="225261"/>
                  <a:pt x="646929" y="113"/>
                  <a:pt x="0" y="145910"/>
                </a:cubicBezTo>
                <a:cubicBezTo>
                  <a:pt x="729927" y="271802"/>
                  <a:pt x="881303" y="487846"/>
                  <a:pt x="1524000" y="605741"/>
                </a:cubicBezTo>
                <a:cubicBezTo>
                  <a:pt x="1363302" y="735125"/>
                  <a:pt x="601043" y="996500"/>
                  <a:pt x="0" y="1193244"/>
                </a:cubicBezTo>
                <a:close/>
              </a:path>
              <a:path w="12192000" h="1193244" fill="darkenLess" stroke="0" extrusionOk="0">
                <a:moveTo>
                  <a:pt x="3048000" y="1083812"/>
                </a:moveTo>
                <a:lnTo>
                  <a:pt x="3048000" y="1083812"/>
                </a:lnTo>
                <a:cubicBezTo>
                  <a:pt x="2789485" y="1044042"/>
                  <a:pt x="1778892" y="1015807"/>
                  <a:pt x="1524000" y="1129408"/>
                </a:cubicBezTo>
                <a:cubicBezTo>
                  <a:pt x="4574769" y="1243058"/>
                  <a:pt x="7693638" y="788645"/>
                  <a:pt x="10668000" y="1129408"/>
                </a:cubicBezTo>
                <a:cubicBezTo>
                  <a:pt x="10329953" y="1244268"/>
                  <a:pt x="9844486" y="1189471"/>
                  <a:pt x="9144000" y="1083812"/>
                </a:cubicBezTo>
                <a:lnTo>
                  <a:pt x="9144000" y="1083812"/>
                </a:lnTo>
                <a:cubicBezTo>
                  <a:pt x="7146789" y="682580"/>
                  <a:pt x="4887738" y="737384"/>
                  <a:pt x="3048000" y="1083812"/>
                </a:cubicBezTo>
                <a:close/>
              </a:path>
              <a:path w="12192000" h="1193244" fill="none" extrusionOk="0">
                <a:moveTo>
                  <a:pt x="0" y="1193244"/>
                </a:moveTo>
                <a:cubicBezTo>
                  <a:pt x="745392" y="880189"/>
                  <a:pt x="1311557" y="698126"/>
                  <a:pt x="1524000" y="605741"/>
                </a:cubicBezTo>
                <a:cubicBezTo>
                  <a:pt x="1209343" y="442125"/>
                  <a:pt x="259282" y="154907"/>
                  <a:pt x="0" y="145910"/>
                </a:cubicBezTo>
                <a:cubicBezTo>
                  <a:pt x="421742" y="36316"/>
                  <a:pt x="911069" y="92986"/>
                  <a:pt x="1524000" y="82074"/>
                </a:cubicBezTo>
                <a:lnTo>
                  <a:pt x="1524000" y="82074"/>
                </a:lnTo>
                <a:cubicBezTo>
                  <a:pt x="4278134" y="319312"/>
                  <a:pt x="7483193" y="-204003"/>
                  <a:pt x="10668000" y="82074"/>
                </a:cubicBezTo>
                <a:lnTo>
                  <a:pt x="10668000" y="82074"/>
                </a:lnTo>
                <a:cubicBezTo>
                  <a:pt x="11091759" y="-22331"/>
                  <a:pt x="11837161" y="55899"/>
                  <a:pt x="12192000" y="145910"/>
                </a:cubicBezTo>
                <a:cubicBezTo>
                  <a:pt x="11611874" y="261068"/>
                  <a:pt x="10877675" y="688671"/>
                  <a:pt x="10668000" y="605741"/>
                </a:cubicBezTo>
                <a:cubicBezTo>
                  <a:pt x="10923627" y="574555"/>
                  <a:pt x="11468266" y="835265"/>
                  <a:pt x="12192000" y="1193244"/>
                </a:cubicBezTo>
                <a:cubicBezTo>
                  <a:pt x="11260445" y="1210155"/>
                  <a:pt x="10344611" y="1068798"/>
                  <a:pt x="9144000" y="1083812"/>
                </a:cubicBezTo>
                <a:cubicBezTo>
                  <a:pt x="9366163" y="1061315"/>
                  <a:pt x="10107897" y="986446"/>
                  <a:pt x="10668000" y="1129408"/>
                </a:cubicBezTo>
                <a:cubicBezTo>
                  <a:pt x="7329370" y="1291855"/>
                  <a:pt x="5117396" y="811086"/>
                  <a:pt x="1524000" y="1129408"/>
                </a:cubicBezTo>
                <a:cubicBezTo>
                  <a:pt x="1861572" y="1185148"/>
                  <a:pt x="2471575" y="984963"/>
                  <a:pt x="3048000" y="1083812"/>
                </a:cubicBezTo>
                <a:cubicBezTo>
                  <a:pt x="2005875" y="1067589"/>
                  <a:pt x="860158" y="1181214"/>
                  <a:pt x="0" y="1193244"/>
                </a:cubicBezTo>
                <a:close/>
                <a:moveTo>
                  <a:pt x="1524000" y="1129408"/>
                </a:moveTo>
                <a:cubicBezTo>
                  <a:pt x="1457559" y="949626"/>
                  <a:pt x="1509183" y="313263"/>
                  <a:pt x="1524000" y="82074"/>
                </a:cubicBezTo>
                <a:moveTo>
                  <a:pt x="10668000" y="82074"/>
                </a:moveTo>
                <a:cubicBezTo>
                  <a:pt x="10679985" y="268740"/>
                  <a:pt x="10606653" y="920456"/>
                  <a:pt x="10668000" y="1129408"/>
                </a:cubicBezTo>
                <a:moveTo>
                  <a:pt x="3048000" y="1083812"/>
                </a:moveTo>
                <a:lnTo>
                  <a:pt x="3048000" y="1083812"/>
                </a:lnTo>
                <a:moveTo>
                  <a:pt x="9144000" y="1083812"/>
                </a:moveTo>
                <a:lnTo>
                  <a:pt x="9144000" y="1083812"/>
                </a:lnTo>
              </a:path>
              <a:path w="12192000" h="1193244" fill="none" stroke="0" extrusionOk="0">
                <a:moveTo>
                  <a:pt x="0" y="1193244"/>
                </a:moveTo>
                <a:cubicBezTo>
                  <a:pt x="374921" y="1166675"/>
                  <a:pt x="798919" y="973349"/>
                  <a:pt x="1524000" y="605741"/>
                </a:cubicBezTo>
                <a:cubicBezTo>
                  <a:pt x="1059339" y="347056"/>
                  <a:pt x="500194" y="392392"/>
                  <a:pt x="0" y="145910"/>
                </a:cubicBezTo>
                <a:cubicBezTo>
                  <a:pt x="307310" y="83187"/>
                  <a:pt x="796597" y="182781"/>
                  <a:pt x="1524000" y="82074"/>
                </a:cubicBezTo>
                <a:lnTo>
                  <a:pt x="1524000" y="82074"/>
                </a:lnTo>
                <a:cubicBezTo>
                  <a:pt x="5031936" y="-412175"/>
                  <a:pt x="7742900" y="-346271"/>
                  <a:pt x="10668000" y="82074"/>
                </a:cubicBezTo>
                <a:lnTo>
                  <a:pt x="10668000" y="82074"/>
                </a:lnTo>
                <a:cubicBezTo>
                  <a:pt x="10902855" y="120361"/>
                  <a:pt x="11919371" y="89668"/>
                  <a:pt x="12192000" y="145910"/>
                </a:cubicBezTo>
                <a:cubicBezTo>
                  <a:pt x="11553253" y="193447"/>
                  <a:pt x="11306671" y="557869"/>
                  <a:pt x="10668000" y="605741"/>
                </a:cubicBezTo>
                <a:cubicBezTo>
                  <a:pt x="11215951" y="745519"/>
                  <a:pt x="11719570" y="1012738"/>
                  <a:pt x="12192000" y="1193244"/>
                </a:cubicBezTo>
                <a:cubicBezTo>
                  <a:pt x="11328757" y="1177330"/>
                  <a:pt x="10132272" y="1072955"/>
                  <a:pt x="9144000" y="1083812"/>
                </a:cubicBezTo>
                <a:cubicBezTo>
                  <a:pt x="9506607" y="1139941"/>
                  <a:pt x="9959785" y="1046716"/>
                  <a:pt x="10668000" y="1129408"/>
                </a:cubicBezTo>
                <a:cubicBezTo>
                  <a:pt x="7135125" y="782469"/>
                  <a:pt x="4524579" y="791407"/>
                  <a:pt x="1524000" y="1129408"/>
                </a:cubicBezTo>
                <a:cubicBezTo>
                  <a:pt x="2273389" y="1181381"/>
                  <a:pt x="2813637" y="971289"/>
                  <a:pt x="3048000" y="1083812"/>
                </a:cubicBezTo>
                <a:cubicBezTo>
                  <a:pt x="2069179" y="1118837"/>
                  <a:pt x="959516" y="1287447"/>
                  <a:pt x="0" y="1193244"/>
                </a:cubicBezTo>
                <a:close/>
                <a:moveTo>
                  <a:pt x="1524000" y="1129408"/>
                </a:moveTo>
                <a:cubicBezTo>
                  <a:pt x="1551031" y="642224"/>
                  <a:pt x="1498093" y="373916"/>
                  <a:pt x="1524000" y="82074"/>
                </a:cubicBezTo>
                <a:moveTo>
                  <a:pt x="10668000" y="82074"/>
                </a:moveTo>
                <a:cubicBezTo>
                  <a:pt x="10747820" y="289877"/>
                  <a:pt x="10696326" y="872969"/>
                  <a:pt x="10668000" y="1129408"/>
                </a:cubicBezTo>
                <a:moveTo>
                  <a:pt x="3048000" y="1083812"/>
                </a:moveTo>
                <a:lnTo>
                  <a:pt x="3048000" y="1083812"/>
                </a:lnTo>
                <a:moveTo>
                  <a:pt x="9144000" y="1083812"/>
                </a:moveTo>
                <a:lnTo>
                  <a:pt x="9144000" y="1083812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62514908">
                  <a:prstGeom prst="ellipseRibbon2">
                    <a:avLst>
                      <a:gd name="adj1" fmla="val 12228"/>
                      <a:gd name="adj2" fmla="val 100000"/>
                      <a:gd name="adj3" fmla="val 125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4819054" y="675929"/>
            <a:ext cx="2553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아날로그 스타일</a:t>
            </a:r>
            <a:r>
              <a:rPr lang="en-US" altLang="ko-KR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7" name="그래픽 9" descr="아래로 향하는 당근">
            <a:extLst>
              <a:ext uri="{FF2B5EF4-FFF2-40B4-BE49-F238E27FC236}">
                <a16:creationId xmlns:a16="http://schemas.microsoft.com/office/drawing/2014/main" id="{C800ECA9-4B93-43E5-9B78-A9FCE039463C}"/>
              </a:ext>
            </a:extLst>
          </p:cNvPr>
          <p:cNvSpPr/>
          <p:nvPr/>
        </p:nvSpPr>
        <p:spPr>
          <a:xfrm>
            <a:off x="6994528" y="3250925"/>
            <a:ext cx="538219" cy="309495"/>
          </a:xfrm>
          <a:custGeom>
            <a:avLst/>
            <a:gdLst>
              <a:gd name="connsiteX0" fmla="*/ 269138 w 538219"/>
              <a:gd name="connsiteY0" fmla="*/ 309496 h 309495"/>
              <a:gd name="connsiteX1" fmla="*/ 0 w 538219"/>
              <a:gd name="connsiteY1" fmla="*/ 40415 h 309495"/>
              <a:gd name="connsiteX2" fmla="*/ 40405 w 538219"/>
              <a:gd name="connsiteY2" fmla="*/ 0 h 309495"/>
              <a:gd name="connsiteX3" fmla="*/ 269138 w 538219"/>
              <a:gd name="connsiteY3" fmla="*/ 228686 h 309495"/>
              <a:gd name="connsiteX4" fmla="*/ 497815 w 538219"/>
              <a:gd name="connsiteY4" fmla="*/ 10 h 309495"/>
              <a:gd name="connsiteX5" fmla="*/ 538220 w 538219"/>
              <a:gd name="connsiteY5" fmla="*/ 40415 h 309495"/>
              <a:gd name="connsiteX6" fmla="*/ 269138 w 538219"/>
              <a:gd name="connsiteY6" fmla="*/ 309496 h 30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219" h="309495" fill="none" extrusionOk="0">
                <a:moveTo>
                  <a:pt x="269138" y="309496"/>
                </a:moveTo>
                <a:cubicBezTo>
                  <a:pt x="193751" y="262764"/>
                  <a:pt x="119979" y="106210"/>
                  <a:pt x="0" y="40415"/>
                </a:cubicBezTo>
                <a:cubicBezTo>
                  <a:pt x="8450" y="25472"/>
                  <a:pt x="29336" y="18619"/>
                  <a:pt x="40405" y="0"/>
                </a:cubicBezTo>
                <a:cubicBezTo>
                  <a:pt x="162243" y="87729"/>
                  <a:pt x="152769" y="119786"/>
                  <a:pt x="269138" y="228686"/>
                </a:cubicBezTo>
                <a:cubicBezTo>
                  <a:pt x="354448" y="136852"/>
                  <a:pt x="410502" y="134546"/>
                  <a:pt x="497815" y="10"/>
                </a:cubicBezTo>
                <a:cubicBezTo>
                  <a:pt x="519711" y="14461"/>
                  <a:pt x="515588" y="22664"/>
                  <a:pt x="538220" y="40415"/>
                </a:cubicBezTo>
                <a:cubicBezTo>
                  <a:pt x="460266" y="147666"/>
                  <a:pt x="343314" y="172874"/>
                  <a:pt x="269138" y="309496"/>
                </a:cubicBezTo>
                <a:close/>
              </a:path>
              <a:path w="538219" h="309495" stroke="0" extrusionOk="0">
                <a:moveTo>
                  <a:pt x="269138" y="309496"/>
                </a:moveTo>
                <a:cubicBezTo>
                  <a:pt x="136362" y="196973"/>
                  <a:pt x="87025" y="103387"/>
                  <a:pt x="0" y="40415"/>
                </a:cubicBezTo>
                <a:cubicBezTo>
                  <a:pt x="14896" y="17715"/>
                  <a:pt x="32432" y="16575"/>
                  <a:pt x="40405" y="0"/>
                </a:cubicBezTo>
                <a:cubicBezTo>
                  <a:pt x="113806" y="39324"/>
                  <a:pt x="193349" y="188341"/>
                  <a:pt x="269138" y="228686"/>
                </a:cubicBezTo>
                <a:cubicBezTo>
                  <a:pt x="344903" y="111070"/>
                  <a:pt x="447236" y="79490"/>
                  <a:pt x="497815" y="10"/>
                </a:cubicBezTo>
                <a:cubicBezTo>
                  <a:pt x="514388" y="8144"/>
                  <a:pt x="518993" y="28269"/>
                  <a:pt x="538220" y="40415"/>
                </a:cubicBezTo>
                <a:cubicBezTo>
                  <a:pt x="451186" y="130103"/>
                  <a:pt x="323946" y="222373"/>
                  <a:pt x="269138" y="3094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201895850">
                  <a:custGeom>
                    <a:avLst/>
                    <a:gdLst>
                      <a:gd name="connsiteX0" fmla="*/ 269138 w 538219"/>
                      <a:gd name="connsiteY0" fmla="*/ 309496 h 309495"/>
                      <a:gd name="connsiteX1" fmla="*/ 0 w 538219"/>
                      <a:gd name="connsiteY1" fmla="*/ 40415 h 309495"/>
                      <a:gd name="connsiteX2" fmla="*/ 40405 w 538219"/>
                      <a:gd name="connsiteY2" fmla="*/ 0 h 309495"/>
                      <a:gd name="connsiteX3" fmla="*/ 269138 w 538219"/>
                      <a:gd name="connsiteY3" fmla="*/ 228686 h 309495"/>
                      <a:gd name="connsiteX4" fmla="*/ 497815 w 538219"/>
                      <a:gd name="connsiteY4" fmla="*/ 10 h 309495"/>
                      <a:gd name="connsiteX5" fmla="*/ 538220 w 538219"/>
                      <a:gd name="connsiteY5" fmla="*/ 40415 h 309495"/>
                      <a:gd name="connsiteX6" fmla="*/ 269138 w 538219"/>
                      <a:gd name="connsiteY6" fmla="*/ 309496 h 309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219" h="309495">
                        <a:moveTo>
                          <a:pt x="269138" y="309496"/>
                        </a:moveTo>
                        <a:lnTo>
                          <a:pt x="0" y="40415"/>
                        </a:lnTo>
                        <a:lnTo>
                          <a:pt x="40405" y="0"/>
                        </a:lnTo>
                        <a:lnTo>
                          <a:pt x="269138" y="228686"/>
                        </a:lnTo>
                        <a:lnTo>
                          <a:pt x="497815" y="10"/>
                        </a:lnTo>
                        <a:lnTo>
                          <a:pt x="538220" y="40415"/>
                        </a:lnTo>
                        <a:lnTo>
                          <a:pt x="269138" y="309496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그래픽 11" descr="왼쪽으로 향하는 당근">
            <a:extLst>
              <a:ext uri="{FF2B5EF4-FFF2-40B4-BE49-F238E27FC236}">
                <a16:creationId xmlns:a16="http://schemas.microsoft.com/office/drawing/2014/main" id="{7C7A752A-4365-402B-95C2-D410C3002432}"/>
              </a:ext>
            </a:extLst>
          </p:cNvPr>
          <p:cNvSpPr/>
          <p:nvPr/>
        </p:nvSpPr>
        <p:spPr>
          <a:xfrm>
            <a:off x="1579673" y="3134730"/>
            <a:ext cx="309505" cy="538229"/>
          </a:xfrm>
          <a:custGeom>
            <a:avLst/>
            <a:gdLst>
              <a:gd name="connsiteX0" fmla="*/ 269081 w 309505"/>
              <a:gd name="connsiteY0" fmla="*/ 538229 h 538229"/>
              <a:gd name="connsiteX1" fmla="*/ 0 w 309505"/>
              <a:gd name="connsiteY1" fmla="*/ 269091 h 538229"/>
              <a:gd name="connsiteX2" fmla="*/ 269081 w 309505"/>
              <a:gd name="connsiteY2" fmla="*/ 0 h 538229"/>
              <a:gd name="connsiteX3" fmla="*/ 309496 w 309505"/>
              <a:gd name="connsiteY3" fmla="*/ 40405 h 538229"/>
              <a:gd name="connsiteX4" fmla="*/ 80810 w 309505"/>
              <a:gd name="connsiteY4" fmla="*/ 269091 h 538229"/>
              <a:gd name="connsiteX5" fmla="*/ 309505 w 309505"/>
              <a:gd name="connsiteY5" fmla="*/ 497824 h 538229"/>
              <a:gd name="connsiteX6" fmla="*/ 269081 w 309505"/>
              <a:gd name="connsiteY6" fmla="*/ 538229 h 53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05" h="538229" fill="none" extrusionOk="0">
                <a:moveTo>
                  <a:pt x="269081" y="538229"/>
                </a:moveTo>
                <a:cubicBezTo>
                  <a:pt x="162441" y="469151"/>
                  <a:pt x="140295" y="373361"/>
                  <a:pt x="0" y="269091"/>
                </a:cubicBezTo>
                <a:cubicBezTo>
                  <a:pt x="63023" y="169678"/>
                  <a:pt x="166667" y="120187"/>
                  <a:pt x="269081" y="0"/>
                </a:cubicBezTo>
                <a:cubicBezTo>
                  <a:pt x="286488" y="13760"/>
                  <a:pt x="297473" y="30496"/>
                  <a:pt x="309496" y="40405"/>
                </a:cubicBezTo>
                <a:cubicBezTo>
                  <a:pt x="226562" y="142242"/>
                  <a:pt x="146137" y="182012"/>
                  <a:pt x="80810" y="269091"/>
                </a:cubicBezTo>
                <a:cubicBezTo>
                  <a:pt x="173153" y="318033"/>
                  <a:pt x="239079" y="435168"/>
                  <a:pt x="309505" y="497824"/>
                </a:cubicBezTo>
                <a:cubicBezTo>
                  <a:pt x="298685" y="510966"/>
                  <a:pt x="281444" y="519673"/>
                  <a:pt x="269081" y="538229"/>
                </a:cubicBezTo>
                <a:close/>
              </a:path>
              <a:path w="309505" h="538229" stroke="0" extrusionOk="0">
                <a:moveTo>
                  <a:pt x="269081" y="538229"/>
                </a:moveTo>
                <a:cubicBezTo>
                  <a:pt x="145888" y="433763"/>
                  <a:pt x="154849" y="377554"/>
                  <a:pt x="0" y="269091"/>
                </a:cubicBezTo>
                <a:cubicBezTo>
                  <a:pt x="42566" y="197855"/>
                  <a:pt x="194049" y="89251"/>
                  <a:pt x="269081" y="0"/>
                </a:cubicBezTo>
                <a:cubicBezTo>
                  <a:pt x="284544" y="14125"/>
                  <a:pt x="289423" y="27172"/>
                  <a:pt x="309496" y="40405"/>
                </a:cubicBezTo>
                <a:cubicBezTo>
                  <a:pt x="223100" y="127936"/>
                  <a:pt x="158138" y="179545"/>
                  <a:pt x="80810" y="269091"/>
                </a:cubicBezTo>
                <a:cubicBezTo>
                  <a:pt x="159735" y="327043"/>
                  <a:pt x="198430" y="436804"/>
                  <a:pt x="309505" y="497824"/>
                </a:cubicBezTo>
                <a:cubicBezTo>
                  <a:pt x="293689" y="518663"/>
                  <a:pt x="285729" y="520644"/>
                  <a:pt x="269081" y="5382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326600030">
                  <a:custGeom>
                    <a:avLst/>
                    <a:gdLst>
                      <a:gd name="connsiteX0" fmla="*/ 269081 w 309505"/>
                      <a:gd name="connsiteY0" fmla="*/ 538229 h 538229"/>
                      <a:gd name="connsiteX1" fmla="*/ 0 w 309505"/>
                      <a:gd name="connsiteY1" fmla="*/ 269091 h 538229"/>
                      <a:gd name="connsiteX2" fmla="*/ 269081 w 309505"/>
                      <a:gd name="connsiteY2" fmla="*/ 0 h 538229"/>
                      <a:gd name="connsiteX3" fmla="*/ 309496 w 309505"/>
                      <a:gd name="connsiteY3" fmla="*/ 40405 h 538229"/>
                      <a:gd name="connsiteX4" fmla="*/ 80810 w 309505"/>
                      <a:gd name="connsiteY4" fmla="*/ 269091 h 538229"/>
                      <a:gd name="connsiteX5" fmla="*/ 309505 w 309505"/>
                      <a:gd name="connsiteY5" fmla="*/ 497824 h 538229"/>
                      <a:gd name="connsiteX6" fmla="*/ 269081 w 309505"/>
                      <a:gd name="connsiteY6" fmla="*/ 538229 h 538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9505" h="538229">
                        <a:moveTo>
                          <a:pt x="269081" y="538229"/>
                        </a:moveTo>
                        <a:lnTo>
                          <a:pt x="0" y="269091"/>
                        </a:lnTo>
                        <a:lnTo>
                          <a:pt x="269081" y="0"/>
                        </a:lnTo>
                        <a:lnTo>
                          <a:pt x="309496" y="40405"/>
                        </a:lnTo>
                        <a:lnTo>
                          <a:pt x="80810" y="269091"/>
                        </a:lnTo>
                        <a:lnTo>
                          <a:pt x="309505" y="497824"/>
                        </a:lnTo>
                        <a:lnTo>
                          <a:pt x="269081" y="538229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그래픽 13" descr="오른쪽으로 향하는 당근">
            <a:extLst>
              <a:ext uri="{FF2B5EF4-FFF2-40B4-BE49-F238E27FC236}">
                <a16:creationId xmlns:a16="http://schemas.microsoft.com/office/drawing/2014/main" id="{858EF1E6-A471-49FC-823B-B5BDF9134288}"/>
              </a:ext>
            </a:extLst>
          </p:cNvPr>
          <p:cNvSpPr/>
          <p:nvPr/>
        </p:nvSpPr>
        <p:spPr>
          <a:xfrm>
            <a:off x="4345127" y="3134692"/>
            <a:ext cx="309505" cy="538229"/>
          </a:xfrm>
          <a:custGeom>
            <a:avLst/>
            <a:gdLst>
              <a:gd name="connsiteX0" fmla="*/ 40424 w 309505"/>
              <a:gd name="connsiteY0" fmla="*/ 538229 h 538229"/>
              <a:gd name="connsiteX1" fmla="*/ 10 w 309505"/>
              <a:gd name="connsiteY1" fmla="*/ 497824 h 538229"/>
              <a:gd name="connsiteX2" fmla="*/ 228686 w 309505"/>
              <a:gd name="connsiteY2" fmla="*/ 269148 h 538229"/>
              <a:gd name="connsiteX3" fmla="*/ 0 w 309505"/>
              <a:gd name="connsiteY3" fmla="*/ 40405 h 538229"/>
              <a:gd name="connsiteX4" fmla="*/ 40415 w 309505"/>
              <a:gd name="connsiteY4" fmla="*/ 0 h 538229"/>
              <a:gd name="connsiteX5" fmla="*/ 309505 w 309505"/>
              <a:gd name="connsiteY5" fmla="*/ 269148 h 538229"/>
              <a:gd name="connsiteX6" fmla="*/ 40424 w 309505"/>
              <a:gd name="connsiteY6" fmla="*/ 538229 h 53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05" h="538229" fill="none" extrusionOk="0">
                <a:moveTo>
                  <a:pt x="40424" y="538229"/>
                </a:moveTo>
                <a:cubicBezTo>
                  <a:pt x="23777" y="524956"/>
                  <a:pt x="16665" y="504967"/>
                  <a:pt x="10" y="497824"/>
                </a:cubicBezTo>
                <a:cubicBezTo>
                  <a:pt x="77852" y="393806"/>
                  <a:pt x="142174" y="381892"/>
                  <a:pt x="228686" y="269148"/>
                </a:cubicBezTo>
                <a:cubicBezTo>
                  <a:pt x="133729" y="202991"/>
                  <a:pt x="87381" y="127044"/>
                  <a:pt x="0" y="40405"/>
                </a:cubicBezTo>
                <a:cubicBezTo>
                  <a:pt x="8966" y="25639"/>
                  <a:pt x="32974" y="10439"/>
                  <a:pt x="40415" y="0"/>
                </a:cubicBezTo>
                <a:cubicBezTo>
                  <a:pt x="174102" y="83104"/>
                  <a:pt x="231295" y="209877"/>
                  <a:pt x="309505" y="269148"/>
                </a:cubicBezTo>
                <a:cubicBezTo>
                  <a:pt x="243021" y="364785"/>
                  <a:pt x="112074" y="404156"/>
                  <a:pt x="40424" y="538229"/>
                </a:cubicBezTo>
                <a:close/>
              </a:path>
              <a:path w="309505" h="538229" stroke="0" extrusionOk="0">
                <a:moveTo>
                  <a:pt x="40424" y="538229"/>
                </a:moveTo>
                <a:cubicBezTo>
                  <a:pt x="23736" y="529456"/>
                  <a:pt x="16498" y="505354"/>
                  <a:pt x="10" y="497824"/>
                </a:cubicBezTo>
                <a:cubicBezTo>
                  <a:pt x="105530" y="375678"/>
                  <a:pt x="187342" y="359766"/>
                  <a:pt x="228686" y="269148"/>
                </a:cubicBezTo>
                <a:cubicBezTo>
                  <a:pt x="134716" y="207693"/>
                  <a:pt x="89397" y="101245"/>
                  <a:pt x="0" y="40405"/>
                </a:cubicBezTo>
                <a:cubicBezTo>
                  <a:pt x="18408" y="18424"/>
                  <a:pt x="27590" y="19824"/>
                  <a:pt x="40415" y="0"/>
                </a:cubicBezTo>
                <a:cubicBezTo>
                  <a:pt x="157286" y="76730"/>
                  <a:pt x="237014" y="215785"/>
                  <a:pt x="309505" y="269148"/>
                </a:cubicBezTo>
                <a:cubicBezTo>
                  <a:pt x="239306" y="367027"/>
                  <a:pt x="138554" y="407305"/>
                  <a:pt x="40424" y="5382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98927097">
                  <a:custGeom>
                    <a:avLst/>
                    <a:gdLst>
                      <a:gd name="connsiteX0" fmla="*/ 40424 w 309505"/>
                      <a:gd name="connsiteY0" fmla="*/ 538229 h 538229"/>
                      <a:gd name="connsiteX1" fmla="*/ 10 w 309505"/>
                      <a:gd name="connsiteY1" fmla="*/ 497824 h 538229"/>
                      <a:gd name="connsiteX2" fmla="*/ 228686 w 309505"/>
                      <a:gd name="connsiteY2" fmla="*/ 269148 h 538229"/>
                      <a:gd name="connsiteX3" fmla="*/ 0 w 309505"/>
                      <a:gd name="connsiteY3" fmla="*/ 40405 h 538229"/>
                      <a:gd name="connsiteX4" fmla="*/ 40415 w 309505"/>
                      <a:gd name="connsiteY4" fmla="*/ 0 h 538229"/>
                      <a:gd name="connsiteX5" fmla="*/ 309505 w 309505"/>
                      <a:gd name="connsiteY5" fmla="*/ 269148 h 538229"/>
                      <a:gd name="connsiteX6" fmla="*/ 40424 w 309505"/>
                      <a:gd name="connsiteY6" fmla="*/ 538229 h 538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9505" h="538229">
                        <a:moveTo>
                          <a:pt x="40424" y="538229"/>
                        </a:moveTo>
                        <a:lnTo>
                          <a:pt x="10" y="497824"/>
                        </a:lnTo>
                        <a:lnTo>
                          <a:pt x="228686" y="269148"/>
                        </a:lnTo>
                        <a:lnTo>
                          <a:pt x="0" y="40405"/>
                        </a:lnTo>
                        <a:lnTo>
                          <a:pt x="40415" y="0"/>
                        </a:lnTo>
                        <a:lnTo>
                          <a:pt x="309505" y="269148"/>
                        </a:lnTo>
                        <a:lnTo>
                          <a:pt x="40424" y="538229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15" descr="위로 향하는 당근">
            <a:extLst>
              <a:ext uri="{FF2B5EF4-FFF2-40B4-BE49-F238E27FC236}">
                <a16:creationId xmlns:a16="http://schemas.microsoft.com/office/drawing/2014/main" id="{2C1C8C21-5192-4EC0-86FC-2873269D5E68}"/>
              </a:ext>
            </a:extLst>
          </p:cNvPr>
          <p:cNvSpPr/>
          <p:nvPr/>
        </p:nvSpPr>
        <p:spPr>
          <a:xfrm>
            <a:off x="9758848" y="3248496"/>
            <a:ext cx="538219" cy="309505"/>
          </a:xfrm>
          <a:custGeom>
            <a:avLst/>
            <a:gdLst>
              <a:gd name="connsiteX0" fmla="*/ 40405 w 538219"/>
              <a:gd name="connsiteY0" fmla="*/ 309505 h 309505"/>
              <a:gd name="connsiteX1" fmla="*/ 0 w 538219"/>
              <a:gd name="connsiteY1" fmla="*/ 269081 h 309505"/>
              <a:gd name="connsiteX2" fmla="*/ 269138 w 538219"/>
              <a:gd name="connsiteY2" fmla="*/ 0 h 309505"/>
              <a:gd name="connsiteX3" fmla="*/ 538220 w 538219"/>
              <a:gd name="connsiteY3" fmla="*/ 269081 h 309505"/>
              <a:gd name="connsiteX4" fmla="*/ 497815 w 538219"/>
              <a:gd name="connsiteY4" fmla="*/ 309496 h 309505"/>
              <a:gd name="connsiteX5" fmla="*/ 269138 w 538219"/>
              <a:gd name="connsiteY5" fmla="*/ 80810 h 309505"/>
              <a:gd name="connsiteX6" fmla="*/ 40405 w 538219"/>
              <a:gd name="connsiteY6" fmla="*/ 309505 h 30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219" h="309505" fill="none" extrusionOk="0">
                <a:moveTo>
                  <a:pt x="40405" y="309505"/>
                </a:moveTo>
                <a:cubicBezTo>
                  <a:pt x="22124" y="295222"/>
                  <a:pt x="19599" y="280279"/>
                  <a:pt x="0" y="269081"/>
                </a:cubicBezTo>
                <a:cubicBezTo>
                  <a:pt x="31570" y="178454"/>
                  <a:pt x="202243" y="70098"/>
                  <a:pt x="269138" y="0"/>
                </a:cubicBezTo>
                <a:cubicBezTo>
                  <a:pt x="379693" y="99966"/>
                  <a:pt x="432543" y="204701"/>
                  <a:pt x="538220" y="269081"/>
                </a:cubicBezTo>
                <a:cubicBezTo>
                  <a:pt x="522777" y="289842"/>
                  <a:pt x="503398" y="298458"/>
                  <a:pt x="497815" y="309496"/>
                </a:cubicBezTo>
                <a:cubicBezTo>
                  <a:pt x="417464" y="240309"/>
                  <a:pt x="340555" y="129555"/>
                  <a:pt x="269138" y="80810"/>
                </a:cubicBezTo>
                <a:cubicBezTo>
                  <a:pt x="235930" y="143560"/>
                  <a:pt x="72573" y="248278"/>
                  <a:pt x="40405" y="309505"/>
                </a:cubicBezTo>
                <a:close/>
              </a:path>
              <a:path w="538219" h="309505" stroke="0" extrusionOk="0">
                <a:moveTo>
                  <a:pt x="40405" y="309505"/>
                </a:moveTo>
                <a:cubicBezTo>
                  <a:pt x="26269" y="295372"/>
                  <a:pt x="15997" y="279955"/>
                  <a:pt x="0" y="269081"/>
                </a:cubicBezTo>
                <a:cubicBezTo>
                  <a:pt x="30940" y="182868"/>
                  <a:pt x="178226" y="146041"/>
                  <a:pt x="269138" y="0"/>
                </a:cubicBezTo>
                <a:cubicBezTo>
                  <a:pt x="396243" y="84441"/>
                  <a:pt x="400815" y="172147"/>
                  <a:pt x="538220" y="269081"/>
                </a:cubicBezTo>
                <a:cubicBezTo>
                  <a:pt x="533844" y="281662"/>
                  <a:pt x="516411" y="290026"/>
                  <a:pt x="497815" y="309496"/>
                </a:cubicBezTo>
                <a:cubicBezTo>
                  <a:pt x="391417" y="249601"/>
                  <a:pt x="383093" y="182863"/>
                  <a:pt x="269138" y="80810"/>
                </a:cubicBezTo>
                <a:cubicBezTo>
                  <a:pt x="187161" y="197322"/>
                  <a:pt x="112251" y="204288"/>
                  <a:pt x="40405" y="309505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3034137217">
                  <a:custGeom>
                    <a:avLst/>
                    <a:gdLst>
                      <a:gd name="connsiteX0" fmla="*/ 40405 w 538219"/>
                      <a:gd name="connsiteY0" fmla="*/ 309505 h 309505"/>
                      <a:gd name="connsiteX1" fmla="*/ 0 w 538219"/>
                      <a:gd name="connsiteY1" fmla="*/ 269081 h 309505"/>
                      <a:gd name="connsiteX2" fmla="*/ 269138 w 538219"/>
                      <a:gd name="connsiteY2" fmla="*/ 0 h 309505"/>
                      <a:gd name="connsiteX3" fmla="*/ 538220 w 538219"/>
                      <a:gd name="connsiteY3" fmla="*/ 269081 h 309505"/>
                      <a:gd name="connsiteX4" fmla="*/ 497815 w 538219"/>
                      <a:gd name="connsiteY4" fmla="*/ 309496 h 309505"/>
                      <a:gd name="connsiteX5" fmla="*/ 269138 w 538219"/>
                      <a:gd name="connsiteY5" fmla="*/ 80810 h 309505"/>
                      <a:gd name="connsiteX6" fmla="*/ 40405 w 538219"/>
                      <a:gd name="connsiteY6" fmla="*/ 309505 h 309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219" h="309505">
                        <a:moveTo>
                          <a:pt x="40405" y="309505"/>
                        </a:moveTo>
                        <a:lnTo>
                          <a:pt x="0" y="269081"/>
                        </a:lnTo>
                        <a:lnTo>
                          <a:pt x="269138" y="0"/>
                        </a:lnTo>
                        <a:lnTo>
                          <a:pt x="538220" y="269081"/>
                        </a:lnTo>
                        <a:lnTo>
                          <a:pt x="497815" y="309496"/>
                        </a:lnTo>
                        <a:lnTo>
                          <a:pt x="269138" y="80810"/>
                        </a:lnTo>
                        <a:lnTo>
                          <a:pt x="40405" y="309505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8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C0836-BFA0-4FDE-9E14-84E8AE3B17E7}"/>
              </a:ext>
            </a:extLst>
          </p:cNvPr>
          <p:cNvSpPr txBox="1"/>
          <p:nvPr/>
        </p:nvSpPr>
        <p:spPr>
          <a:xfrm>
            <a:off x="4975944" y="3167390"/>
            <a:ext cx="2470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Analog</a:t>
            </a:r>
            <a:endParaRPr lang="ko-KR" altLang="en-US" sz="2800" spc="18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87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2.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2735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84336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1553</Words>
  <Application>Microsoft Office PowerPoint</Application>
  <PresentationFormat>와이드스크린</PresentationFormat>
  <Paragraphs>291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굴림</vt:lpstr>
      <vt:lpstr>나눔바른펜</vt:lpstr>
      <vt:lpstr>나눔손글씨 느릿느릿체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38</cp:revision>
  <dcterms:created xsi:type="dcterms:W3CDTF">2020-05-10T02:38:09Z</dcterms:created>
  <dcterms:modified xsi:type="dcterms:W3CDTF">2021-11-02T13:12:11Z</dcterms:modified>
</cp:coreProperties>
</file>